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50" r:id="rId3"/>
    <p:sldMasterId id="2147483790" r:id="rId4"/>
  </p:sldMasterIdLst>
  <p:notesMasterIdLst>
    <p:notesMasterId r:id="rId26"/>
  </p:notesMasterIdLst>
  <p:handoutMasterIdLst>
    <p:handoutMasterId r:id="rId27"/>
  </p:handoutMasterIdLst>
  <p:sldIdLst>
    <p:sldId id="285" r:id="rId5"/>
    <p:sldId id="616" r:id="rId6"/>
    <p:sldId id="594" r:id="rId7"/>
    <p:sldId id="608" r:id="rId8"/>
    <p:sldId id="601" r:id="rId9"/>
    <p:sldId id="596" r:id="rId10"/>
    <p:sldId id="597" r:id="rId11"/>
    <p:sldId id="598" r:id="rId12"/>
    <p:sldId id="618" r:id="rId13"/>
    <p:sldId id="602" r:id="rId14"/>
    <p:sldId id="606" r:id="rId15"/>
    <p:sldId id="607" r:id="rId16"/>
    <p:sldId id="605" r:id="rId17"/>
    <p:sldId id="619" r:id="rId18"/>
    <p:sldId id="625" r:id="rId19"/>
    <p:sldId id="626" r:id="rId20"/>
    <p:sldId id="627" r:id="rId21"/>
    <p:sldId id="628" r:id="rId22"/>
    <p:sldId id="630" r:id="rId23"/>
    <p:sldId id="629" r:id="rId24"/>
    <p:sldId id="617" r:id="rId25"/>
  </p:sldIdLst>
  <p:sldSz cx="9145588" cy="6859588"/>
  <p:notesSz cx="7099300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5613" indent="-358775" algn="l" rtl="0" fontAlgn="base">
      <a:spcBef>
        <a:spcPct val="0"/>
      </a:spcBef>
      <a:spcAft>
        <a:spcPct val="0"/>
      </a:spcAft>
      <a:defRPr sz="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2813" indent="-719138" algn="l" rtl="0" fontAlgn="base">
      <a:spcBef>
        <a:spcPct val="0"/>
      </a:spcBef>
      <a:spcAft>
        <a:spcPct val="0"/>
      </a:spcAft>
      <a:defRPr sz="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0013" indent="-1079500" algn="l" rtl="0" fontAlgn="base">
      <a:spcBef>
        <a:spcPct val="0"/>
      </a:spcBef>
      <a:spcAft>
        <a:spcPct val="0"/>
      </a:spcAft>
      <a:defRPr sz="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7213" indent="-1439863" algn="l" rtl="0" fontAlgn="base">
      <a:spcBef>
        <a:spcPct val="0"/>
      </a:spcBef>
      <a:spcAft>
        <a:spcPct val="0"/>
      </a:spcAft>
      <a:defRPr sz="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009E47"/>
    <a:srgbClr val="064CB2"/>
    <a:srgbClr val="0A85FF"/>
    <a:srgbClr val="99CCFF"/>
    <a:srgbClr val="66B838"/>
    <a:srgbClr val="FF6600"/>
    <a:srgbClr val="04347A"/>
    <a:srgbClr val="B7BA36"/>
    <a:srgbClr val="DEDFD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06" autoAdjust="0"/>
    <p:restoredTop sz="73431" autoAdjust="0"/>
  </p:normalViewPr>
  <p:slideViewPr>
    <p:cSldViewPr>
      <p:cViewPr varScale="1">
        <p:scale>
          <a:sx n="64" d="100"/>
          <a:sy n="64" d="100"/>
        </p:scale>
        <p:origin x="-1572" y="-96"/>
      </p:cViewPr>
      <p:guideLst>
        <p:guide orient="horz" pos="227"/>
        <p:guide orient="horz" pos="164"/>
        <p:guide orient="horz" pos="4111"/>
        <p:guide pos="295"/>
        <p:guide pos="5466"/>
      </p:guideLst>
    </p:cSldViewPr>
  </p:slideViewPr>
  <p:outlineViewPr>
    <p:cViewPr>
      <p:scale>
        <a:sx n="33" d="100"/>
        <a:sy n="33" d="100"/>
      </p:scale>
      <p:origin x="0" y="50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75" d="100"/>
          <a:sy n="75" d="100"/>
        </p:scale>
        <p:origin x="-2364" y="708"/>
      </p:cViewPr>
      <p:guideLst>
        <p:guide orient="horz" pos="3224"/>
        <p:guide pos="223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5981" cy="512379"/>
          </a:xfrm>
          <a:prstGeom prst="rect">
            <a:avLst/>
          </a:prstGeom>
        </p:spPr>
        <p:txBody>
          <a:bodyPr vert="horz" lIns="93735" tIns="46868" rIns="93735" bIns="46868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682" y="0"/>
            <a:ext cx="3075981" cy="512379"/>
          </a:xfrm>
          <a:prstGeom prst="rect">
            <a:avLst/>
          </a:prstGeom>
        </p:spPr>
        <p:txBody>
          <a:bodyPr vert="horz" lIns="93735" tIns="46868" rIns="93735" bIns="46868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6035422-1D5B-4DD7-9BFE-8CEA26D776CC}" type="datetimeFigureOut">
              <a:rPr lang="zh-CN" altLang="en-US"/>
              <a:pPr>
                <a:defRPr/>
              </a:pPr>
              <a:t>2016/2/14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613"/>
            <a:ext cx="3075981" cy="512379"/>
          </a:xfrm>
          <a:prstGeom prst="rect">
            <a:avLst/>
          </a:prstGeom>
        </p:spPr>
        <p:txBody>
          <a:bodyPr vert="horz" lIns="93735" tIns="46868" rIns="93735" bIns="46868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682" y="9720613"/>
            <a:ext cx="3075981" cy="512379"/>
          </a:xfrm>
          <a:prstGeom prst="rect">
            <a:avLst/>
          </a:prstGeom>
        </p:spPr>
        <p:txBody>
          <a:bodyPr vert="horz" lIns="93735" tIns="46868" rIns="93735" bIns="46868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B5BAB2E-64EF-46D8-9006-B94AE1B435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142022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5981" cy="51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>
            <a:lvl1pPr defTabSz="991054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682" y="0"/>
            <a:ext cx="3075981" cy="51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>
            <a:lvl1pPr algn="r" defTabSz="991054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094" y="4861117"/>
            <a:ext cx="5679113" cy="4606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613"/>
            <a:ext cx="3075981" cy="51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b" anchorCtr="0" compatLnSpc="1">
            <a:prstTxWarp prst="textNoShape">
              <a:avLst/>
            </a:prstTxWarp>
          </a:bodyPr>
          <a:lstStyle>
            <a:lvl1pPr defTabSz="991054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682" y="9720613"/>
            <a:ext cx="3075981" cy="51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b" anchorCtr="0" compatLnSpc="1">
            <a:prstTxWarp prst="textNoShape">
              <a:avLst/>
            </a:prstTxWarp>
          </a:bodyPr>
          <a:lstStyle>
            <a:lvl1pPr algn="r" defTabSz="991054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53C231CB-BAD4-4E9C-85E9-AF2B866C49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55106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483718" algn="l" defTabSz="1934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6pPr>
    <a:lvl7pPr marL="580461" algn="l" defTabSz="1934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7pPr>
    <a:lvl8pPr marL="677205" algn="l" defTabSz="1934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8pPr>
    <a:lvl9pPr marL="773948" algn="l" defTabSz="193487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6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2467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059E62DC-B221-4757-9945-D06BFBB40B01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12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6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2467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059E62DC-B221-4757-9945-D06BFBB40B01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13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4514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4515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97D704B5-1752-4CAA-83CB-08500DB9DD94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14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8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0419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7B3E12F4-F802-48EA-B5B2-E9C231E2794F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15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8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0419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7B3E12F4-F802-48EA-B5B2-E9C231E2794F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16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8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0419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7B3E12F4-F802-48EA-B5B2-E9C231E2794F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17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6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2467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059E62DC-B221-4757-9945-D06BFBB40B01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19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951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6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2467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059E62DC-B221-4757-9945-D06BFBB40B01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20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951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4514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4515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97D704B5-1752-4CAA-83CB-08500DB9DD94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21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4514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4515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97D704B5-1752-4CAA-83CB-08500DB9DD94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2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2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56323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80645571-FD30-4420-92A4-0D63BCE3982F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3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0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58371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D2442C02-CC32-44DB-8FF4-D509579534C9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6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8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0419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7B3E12F4-F802-48EA-B5B2-E9C231E2794F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7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6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2467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059E62DC-B221-4757-9945-D06BFBB40B01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8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4514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4515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97D704B5-1752-4CAA-83CB-08500DB9DD94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9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6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2467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059E62DC-B221-4757-9945-D06BFBB40B01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10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6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62467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90600"/>
            <a:fld id="{059E62DC-B221-4757-9945-D06BFBB40B01}" type="slidenum">
              <a:rPr lang="zh-CN" altLang="en-US" smtClean="0">
                <a:latin typeface="Arial" charset="0"/>
                <a:ea typeface="宋体" charset="-122"/>
              </a:rPr>
              <a:pPr defTabSz="990600"/>
              <a:t>11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64" y="2131019"/>
            <a:ext cx="7773660" cy="1470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928" y="3886999"/>
            <a:ext cx="6401732" cy="1753207"/>
          </a:xfrm>
        </p:spPr>
        <p:txBody>
          <a:bodyPr/>
          <a:lstStyle>
            <a:lvl1pPr marL="0" indent="0" algn="ctr">
              <a:buNone/>
              <a:defRPr/>
            </a:lvl1pPr>
            <a:lvl2pPr marL="96744" indent="0" algn="ctr">
              <a:buNone/>
              <a:defRPr/>
            </a:lvl2pPr>
            <a:lvl3pPr marL="193487" indent="0" algn="ctr">
              <a:buNone/>
              <a:defRPr/>
            </a:lvl3pPr>
            <a:lvl4pPr marL="290231" indent="0" algn="ctr">
              <a:buNone/>
              <a:defRPr/>
            </a:lvl4pPr>
            <a:lvl5pPr marL="386974" indent="0" algn="ctr">
              <a:buNone/>
              <a:defRPr/>
            </a:lvl5pPr>
            <a:lvl6pPr marL="483718" indent="0" algn="ctr">
              <a:buNone/>
              <a:defRPr/>
            </a:lvl6pPr>
            <a:lvl7pPr marL="580461" indent="0" algn="ctr">
              <a:buNone/>
              <a:defRPr/>
            </a:lvl7pPr>
            <a:lvl8pPr marL="677205" indent="0" algn="ctr">
              <a:buNone/>
              <a:defRPr/>
            </a:lvl8pPr>
            <a:lvl9pPr marL="773948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DC61-61DF-4170-8FB0-364D4E876542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A0114-BF19-43EC-AA5A-4EBDF28828B4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64568" y="197854"/>
            <a:ext cx="2057444" cy="59713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91341" y="197854"/>
            <a:ext cx="6130214" cy="59713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F4423-DF6C-4BE2-97DD-01A52CCCBCC5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4994315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64" y="2131019"/>
            <a:ext cx="7773660" cy="1470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928" y="3886999"/>
            <a:ext cx="6401732" cy="1753207"/>
          </a:xfrm>
        </p:spPr>
        <p:txBody>
          <a:bodyPr/>
          <a:lstStyle>
            <a:lvl1pPr marL="0" indent="0" algn="ctr">
              <a:buNone/>
              <a:defRPr/>
            </a:lvl1pPr>
            <a:lvl2pPr marL="96744" indent="0" algn="ctr">
              <a:buNone/>
              <a:defRPr/>
            </a:lvl2pPr>
            <a:lvl3pPr marL="193487" indent="0" algn="ctr">
              <a:buNone/>
              <a:defRPr/>
            </a:lvl3pPr>
            <a:lvl4pPr marL="290231" indent="0" algn="ctr">
              <a:buNone/>
              <a:defRPr/>
            </a:lvl4pPr>
            <a:lvl5pPr marL="386974" indent="0" algn="ctr">
              <a:buNone/>
              <a:defRPr/>
            </a:lvl5pPr>
            <a:lvl6pPr marL="483718" indent="0" algn="ctr">
              <a:buNone/>
              <a:defRPr/>
            </a:lvl6pPr>
            <a:lvl7pPr marL="580461" indent="0" algn="ctr">
              <a:buNone/>
              <a:defRPr/>
            </a:lvl7pPr>
            <a:lvl8pPr marL="677205" indent="0" algn="ctr">
              <a:buNone/>
              <a:defRPr/>
            </a:lvl8pPr>
            <a:lvl9pPr marL="773948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BCDE5-D799-405A-A993-9175C2E23BFE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06187-0934-4894-A10E-93C340D8B413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256" y="4407971"/>
            <a:ext cx="7774108" cy="1362289"/>
          </a:xfrm>
        </p:spPr>
        <p:txBody>
          <a:bodyPr anchor="t"/>
          <a:lstStyle>
            <a:lvl1pPr algn="l">
              <a:defRPr sz="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256" y="2907310"/>
            <a:ext cx="7774108" cy="1500661"/>
          </a:xfrm>
        </p:spPr>
        <p:txBody>
          <a:bodyPr anchor="b"/>
          <a:lstStyle>
            <a:lvl1pPr marL="0" indent="0">
              <a:buNone/>
              <a:defRPr sz="400"/>
            </a:lvl1pPr>
            <a:lvl2pPr marL="96744" indent="0">
              <a:buNone/>
              <a:defRPr sz="400"/>
            </a:lvl2pPr>
            <a:lvl3pPr marL="193487" indent="0">
              <a:buNone/>
              <a:defRPr sz="300"/>
            </a:lvl3pPr>
            <a:lvl4pPr marL="290231" indent="0">
              <a:buNone/>
              <a:defRPr sz="300"/>
            </a:lvl4pPr>
            <a:lvl5pPr marL="386974" indent="0">
              <a:buNone/>
              <a:defRPr sz="300"/>
            </a:lvl5pPr>
            <a:lvl6pPr marL="483718" indent="0">
              <a:buNone/>
              <a:defRPr sz="300"/>
            </a:lvl6pPr>
            <a:lvl7pPr marL="580461" indent="0">
              <a:buNone/>
              <a:defRPr sz="300"/>
            </a:lvl7pPr>
            <a:lvl8pPr marL="677205" indent="0">
              <a:buNone/>
              <a:defRPr sz="300"/>
            </a:lvl8pPr>
            <a:lvl9pPr marL="773948" indent="0">
              <a:buNone/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CC782-13C9-4498-8BB3-C6FE78C49773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907" y="1600470"/>
            <a:ext cx="4093829" cy="4527187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94749" y="1600470"/>
            <a:ext cx="4093829" cy="4527187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AF8D0-E6BD-46A5-888C-A6986C4BA75D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4726"/>
            <a:ext cx="8230671" cy="114326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459" y="1535443"/>
            <a:ext cx="4040511" cy="639936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6744" indent="0">
              <a:buNone/>
              <a:defRPr sz="400" b="1"/>
            </a:lvl2pPr>
            <a:lvl3pPr marL="193487" indent="0">
              <a:buNone/>
              <a:defRPr sz="400" b="1"/>
            </a:lvl3pPr>
            <a:lvl4pPr marL="290231" indent="0">
              <a:buNone/>
              <a:defRPr sz="300" b="1"/>
            </a:lvl4pPr>
            <a:lvl5pPr marL="386974" indent="0">
              <a:buNone/>
              <a:defRPr sz="300" b="1"/>
            </a:lvl5pPr>
            <a:lvl6pPr marL="483718" indent="0">
              <a:buNone/>
              <a:defRPr sz="300" b="1"/>
            </a:lvl6pPr>
            <a:lvl7pPr marL="580461" indent="0">
              <a:buNone/>
              <a:defRPr sz="300" b="1"/>
            </a:lvl7pPr>
            <a:lvl8pPr marL="677205" indent="0">
              <a:buNone/>
              <a:defRPr sz="300" b="1"/>
            </a:lvl8pPr>
            <a:lvl9pPr marL="773948" indent="0">
              <a:buNone/>
              <a:defRPr sz="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459" y="2175379"/>
            <a:ext cx="4040511" cy="3952278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27" y="1535443"/>
            <a:ext cx="4042303" cy="639936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6744" indent="0">
              <a:buNone/>
              <a:defRPr sz="400" b="1"/>
            </a:lvl2pPr>
            <a:lvl3pPr marL="193487" indent="0">
              <a:buNone/>
              <a:defRPr sz="400" b="1"/>
            </a:lvl3pPr>
            <a:lvl4pPr marL="290231" indent="0">
              <a:buNone/>
              <a:defRPr sz="300" b="1"/>
            </a:lvl4pPr>
            <a:lvl5pPr marL="386974" indent="0">
              <a:buNone/>
              <a:defRPr sz="300" b="1"/>
            </a:lvl5pPr>
            <a:lvl6pPr marL="483718" indent="0">
              <a:buNone/>
              <a:defRPr sz="300" b="1"/>
            </a:lvl6pPr>
            <a:lvl7pPr marL="580461" indent="0">
              <a:buNone/>
              <a:defRPr sz="300" b="1"/>
            </a:lvl7pPr>
            <a:lvl8pPr marL="677205" indent="0">
              <a:buNone/>
              <a:defRPr sz="300" b="1"/>
            </a:lvl8pPr>
            <a:lvl9pPr marL="773948" indent="0">
              <a:buNone/>
              <a:defRPr sz="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27" y="2175379"/>
            <a:ext cx="4042303" cy="3952278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DCFE9-4510-423A-B488-ACD8097E3AA1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09523-2EEC-4D01-B172-1179D6DCC38F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C46ED-66CE-421E-AEA0-A74973EDEF0E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DCA3E-97D4-4C7D-B53F-736264F92646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3214"/>
            <a:ext cx="3008653" cy="1162168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884" y="273214"/>
            <a:ext cx="5112246" cy="5854443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459" y="1435382"/>
            <a:ext cx="3008653" cy="4692275"/>
          </a:xfrm>
        </p:spPr>
        <p:txBody>
          <a:bodyPr/>
          <a:lstStyle>
            <a:lvl1pPr marL="0" indent="0">
              <a:buNone/>
              <a:defRPr sz="300"/>
            </a:lvl1pPr>
            <a:lvl2pPr marL="96744" indent="0">
              <a:buNone/>
              <a:defRPr sz="300"/>
            </a:lvl2pPr>
            <a:lvl3pPr marL="193487" indent="0">
              <a:buNone/>
              <a:defRPr sz="200"/>
            </a:lvl3pPr>
            <a:lvl4pPr marL="290231" indent="0">
              <a:buNone/>
              <a:defRPr sz="200"/>
            </a:lvl4pPr>
            <a:lvl5pPr marL="386974" indent="0">
              <a:buNone/>
              <a:defRPr sz="200"/>
            </a:lvl5pPr>
            <a:lvl6pPr marL="483718" indent="0">
              <a:buNone/>
              <a:defRPr sz="200"/>
            </a:lvl6pPr>
            <a:lvl7pPr marL="580461" indent="0">
              <a:buNone/>
              <a:defRPr sz="200"/>
            </a:lvl7pPr>
            <a:lvl8pPr marL="677205" indent="0">
              <a:buNone/>
              <a:defRPr sz="200"/>
            </a:lvl8pPr>
            <a:lvl9pPr marL="773948" indent="0">
              <a:buNone/>
              <a:defRPr sz="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8EA6C-8BE7-453A-AC81-09EDA6B79EFA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647" y="4801662"/>
            <a:ext cx="5487263" cy="566843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647" y="612967"/>
            <a:ext cx="5487263" cy="4115602"/>
          </a:xfrm>
        </p:spPr>
        <p:txBody>
          <a:bodyPr/>
          <a:lstStyle>
            <a:lvl1pPr marL="0" indent="0">
              <a:buNone/>
              <a:defRPr sz="700"/>
            </a:lvl1pPr>
            <a:lvl2pPr marL="96744" indent="0">
              <a:buNone/>
              <a:defRPr sz="600"/>
            </a:lvl2pPr>
            <a:lvl3pPr marL="193487" indent="0">
              <a:buNone/>
              <a:defRPr sz="500"/>
            </a:lvl3pPr>
            <a:lvl4pPr marL="290231" indent="0">
              <a:buNone/>
              <a:defRPr sz="400"/>
            </a:lvl4pPr>
            <a:lvl5pPr marL="386974" indent="0">
              <a:buNone/>
              <a:defRPr sz="400"/>
            </a:lvl5pPr>
            <a:lvl6pPr marL="483718" indent="0">
              <a:buNone/>
              <a:defRPr sz="400"/>
            </a:lvl6pPr>
            <a:lvl7pPr marL="580461" indent="0">
              <a:buNone/>
              <a:defRPr sz="400"/>
            </a:lvl7pPr>
            <a:lvl8pPr marL="677205" indent="0">
              <a:buNone/>
              <a:defRPr sz="400"/>
            </a:lvl8pPr>
            <a:lvl9pPr marL="773948" indent="0">
              <a:buNone/>
              <a:defRPr sz="4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647" y="5368505"/>
            <a:ext cx="5487263" cy="805024"/>
          </a:xfrm>
        </p:spPr>
        <p:txBody>
          <a:bodyPr/>
          <a:lstStyle>
            <a:lvl1pPr marL="0" indent="0">
              <a:buNone/>
              <a:defRPr sz="300"/>
            </a:lvl1pPr>
            <a:lvl2pPr marL="96744" indent="0">
              <a:buNone/>
              <a:defRPr sz="300"/>
            </a:lvl2pPr>
            <a:lvl3pPr marL="193487" indent="0">
              <a:buNone/>
              <a:defRPr sz="200"/>
            </a:lvl3pPr>
            <a:lvl4pPr marL="290231" indent="0">
              <a:buNone/>
              <a:defRPr sz="200"/>
            </a:lvl4pPr>
            <a:lvl5pPr marL="386974" indent="0">
              <a:buNone/>
              <a:defRPr sz="200"/>
            </a:lvl5pPr>
            <a:lvl6pPr marL="483718" indent="0">
              <a:buNone/>
              <a:defRPr sz="200"/>
            </a:lvl6pPr>
            <a:lvl7pPr marL="580461" indent="0">
              <a:buNone/>
              <a:defRPr sz="200"/>
            </a:lvl7pPr>
            <a:lvl8pPr marL="677205" indent="0">
              <a:buNone/>
              <a:defRPr sz="200"/>
            </a:lvl8pPr>
            <a:lvl9pPr marL="773948" indent="0">
              <a:buNone/>
              <a:defRPr sz="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6074C-1E17-41C4-93B9-78D0E3AF3A0D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BCB68-EE9B-41A0-BB43-2C2AE8F2343D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1134" y="274727"/>
            <a:ext cx="2057444" cy="585293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907" y="274727"/>
            <a:ext cx="6130214" cy="585293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F2BF6-3979-40AC-9D4A-BF417E1CEB22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64" y="2131019"/>
            <a:ext cx="7773660" cy="1470164"/>
          </a:xfrm>
          <a:prstGeom prst="rect">
            <a:avLst/>
          </a:prstGeom>
        </p:spPr>
        <p:txBody>
          <a:bodyPr lIns="19349" tIns="9674" rIns="19349" bIns="9674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928" y="3886999"/>
            <a:ext cx="6401732" cy="1753207"/>
          </a:xfrm>
          <a:prstGeom prst="rect">
            <a:avLst/>
          </a:prstGeom>
        </p:spPr>
        <p:txBody>
          <a:bodyPr lIns="19349" tIns="9674" rIns="19349" bIns="9674"/>
          <a:lstStyle>
            <a:lvl1pPr marL="0" indent="0" algn="ctr">
              <a:buNone/>
              <a:defRPr/>
            </a:lvl1pPr>
            <a:lvl2pPr marL="96744" indent="0" algn="ctr">
              <a:buNone/>
              <a:defRPr/>
            </a:lvl2pPr>
            <a:lvl3pPr marL="193487" indent="0" algn="ctr">
              <a:buNone/>
              <a:defRPr/>
            </a:lvl3pPr>
            <a:lvl4pPr marL="290231" indent="0" algn="ctr">
              <a:buNone/>
              <a:defRPr/>
            </a:lvl4pPr>
            <a:lvl5pPr marL="386974" indent="0" algn="ctr">
              <a:buNone/>
              <a:defRPr/>
            </a:lvl5pPr>
            <a:lvl6pPr marL="483718" indent="0" algn="ctr">
              <a:buNone/>
              <a:defRPr/>
            </a:lvl6pPr>
            <a:lvl7pPr marL="580461" indent="0" algn="ctr">
              <a:buNone/>
              <a:defRPr/>
            </a:lvl7pPr>
            <a:lvl8pPr marL="677205" indent="0" algn="ctr">
              <a:buNone/>
              <a:defRPr/>
            </a:lvl8pPr>
            <a:lvl9pPr marL="773948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4726"/>
            <a:ext cx="8230671" cy="1143265"/>
          </a:xfrm>
          <a:prstGeom prst="rect">
            <a:avLst/>
          </a:prstGeom>
        </p:spPr>
        <p:txBody>
          <a:bodyPr lIns="19349" tIns="9674" rIns="19349" bIns="9674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459" y="1600470"/>
            <a:ext cx="8230671" cy="4527187"/>
          </a:xfrm>
          <a:prstGeom prst="rect">
            <a:avLst/>
          </a:prstGeom>
        </p:spPr>
        <p:txBody>
          <a:bodyPr lIns="19349" tIns="9674" rIns="19349" bIns="9674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256" y="4407971"/>
            <a:ext cx="7774108" cy="1362289"/>
          </a:xfrm>
          <a:prstGeom prst="rect">
            <a:avLst/>
          </a:prstGeom>
        </p:spPr>
        <p:txBody>
          <a:bodyPr lIns="19349" tIns="9674" rIns="19349" bIns="9674" anchor="t"/>
          <a:lstStyle>
            <a:lvl1pPr algn="l">
              <a:defRPr sz="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256" y="2907310"/>
            <a:ext cx="7774108" cy="1500661"/>
          </a:xfrm>
          <a:prstGeom prst="rect">
            <a:avLst/>
          </a:prstGeom>
        </p:spPr>
        <p:txBody>
          <a:bodyPr lIns="19349" tIns="9674" rIns="19349" bIns="9674" anchor="b"/>
          <a:lstStyle>
            <a:lvl1pPr marL="0" indent="0">
              <a:buNone/>
              <a:defRPr sz="400"/>
            </a:lvl1pPr>
            <a:lvl2pPr marL="96744" indent="0">
              <a:buNone/>
              <a:defRPr sz="400"/>
            </a:lvl2pPr>
            <a:lvl3pPr marL="193487" indent="0">
              <a:buNone/>
              <a:defRPr sz="300"/>
            </a:lvl3pPr>
            <a:lvl4pPr marL="290231" indent="0">
              <a:buNone/>
              <a:defRPr sz="300"/>
            </a:lvl4pPr>
            <a:lvl5pPr marL="386974" indent="0">
              <a:buNone/>
              <a:defRPr sz="300"/>
            </a:lvl5pPr>
            <a:lvl6pPr marL="483718" indent="0">
              <a:buNone/>
              <a:defRPr sz="300"/>
            </a:lvl6pPr>
            <a:lvl7pPr marL="580461" indent="0">
              <a:buNone/>
              <a:defRPr sz="300"/>
            </a:lvl7pPr>
            <a:lvl8pPr marL="677205" indent="0">
              <a:buNone/>
              <a:defRPr sz="300"/>
            </a:lvl8pPr>
            <a:lvl9pPr marL="773948" indent="0">
              <a:buNone/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4726"/>
            <a:ext cx="8230671" cy="1143265"/>
          </a:xfrm>
          <a:prstGeom prst="rect">
            <a:avLst/>
          </a:prstGeom>
        </p:spPr>
        <p:txBody>
          <a:bodyPr lIns="19349" tIns="9674" rIns="19349" bIns="9674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459" y="1600470"/>
            <a:ext cx="4093829" cy="4527187"/>
          </a:xfrm>
          <a:prstGeom prst="rect">
            <a:avLst/>
          </a:prstGeom>
        </p:spPr>
        <p:txBody>
          <a:bodyPr lIns="19349" tIns="9674" rIns="19349" bIns="9674"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94300" y="1600470"/>
            <a:ext cx="4093829" cy="4527187"/>
          </a:xfrm>
          <a:prstGeom prst="rect">
            <a:avLst/>
          </a:prstGeom>
        </p:spPr>
        <p:txBody>
          <a:bodyPr lIns="19349" tIns="9674" rIns="19349" bIns="9674"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4726"/>
            <a:ext cx="8230671" cy="1143265"/>
          </a:xfrm>
          <a:prstGeom prst="rect">
            <a:avLst/>
          </a:prstGeom>
        </p:spPr>
        <p:txBody>
          <a:bodyPr lIns="19349" tIns="9674" rIns="19349" bIns="9674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459" y="1535443"/>
            <a:ext cx="4040511" cy="639936"/>
          </a:xfrm>
          <a:prstGeom prst="rect">
            <a:avLst/>
          </a:prstGeom>
        </p:spPr>
        <p:txBody>
          <a:bodyPr lIns="19349" tIns="9674" rIns="19349" bIns="9674" anchor="b"/>
          <a:lstStyle>
            <a:lvl1pPr marL="0" indent="0">
              <a:buNone/>
              <a:defRPr sz="500" b="1"/>
            </a:lvl1pPr>
            <a:lvl2pPr marL="96744" indent="0">
              <a:buNone/>
              <a:defRPr sz="400" b="1"/>
            </a:lvl2pPr>
            <a:lvl3pPr marL="193487" indent="0">
              <a:buNone/>
              <a:defRPr sz="400" b="1"/>
            </a:lvl3pPr>
            <a:lvl4pPr marL="290231" indent="0">
              <a:buNone/>
              <a:defRPr sz="300" b="1"/>
            </a:lvl4pPr>
            <a:lvl5pPr marL="386974" indent="0">
              <a:buNone/>
              <a:defRPr sz="300" b="1"/>
            </a:lvl5pPr>
            <a:lvl6pPr marL="483718" indent="0">
              <a:buNone/>
              <a:defRPr sz="300" b="1"/>
            </a:lvl6pPr>
            <a:lvl7pPr marL="580461" indent="0">
              <a:buNone/>
              <a:defRPr sz="300" b="1"/>
            </a:lvl7pPr>
            <a:lvl8pPr marL="677205" indent="0">
              <a:buNone/>
              <a:defRPr sz="300" b="1"/>
            </a:lvl8pPr>
            <a:lvl9pPr marL="773948" indent="0">
              <a:buNone/>
              <a:defRPr sz="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459" y="2175379"/>
            <a:ext cx="4040511" cy="3952278"/>
          </a:xfrm>
          <a:prstGeom prst="rect">
            <a:avLst/>
          </a:prstGeom>
        </p:spPr>
        <p:txBody>
          <a:bodyPr lIns="19349" tIns="9674" rIns="19349" bIns="9674"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27" y="1535443"/>
            <a:ext cx="4042303" cy="639936"/>
          </a:xfrm>
          <a:prstGeom prst="rect">
            <a:avLst/>
          </a:prstGeom>
        </p:spPr>
        <p:txBody>
          <a:bodyPr lIns="19349" tIns="9674" rIns="19349" bIns="9674" anchor="b"/>
          <a:lstStyle>
            <a:lvl1pPr marL="0" indent="0">
              <a:buNone/>
              <a:defRPr sz="500" b="1"/>
            </a:lvl1pPr>
            <a:lvl2pPr marL="96744" indent="0">
              <a:buNone/>
              <a:defRPr sz="400" b="1"/>
            </a:lvl2pPr>
            <a:lvl3pPr marL="193487" indent="0">
              <a:buNone/>
              <a:defRPr sz="400" b="1"/>
            </a:lvl3pPr>
            <a:lvl4pPr marL="290231" indent="0">
              <a:buNone/>
              <a:defRPr sz="300" b="1"/>
            </a:lvl4pPr>
            <a:lvl5pPr marL="386974" indent="0">
              <a:buNone/>
              <a:defRPr sz="300" b="1"/>
            </a:lvl5pPr>
            <a:lvl6pPr marL="483718" indent="0">
              <a:buNone/>
              <a:defRPr sz="300" b="1"/>
            </a:lvl6pPr>
            <a:lvl7pPr marL="580461" indent="0">
              <a:buNone/>
              <a:defRPr sz="300" b="1"/>
            </a:lvl7pPr>
            <a:lvl8pPr marL="677205" indent="0">
              <a:buNone/>
              <a:defRPr sz="300" b="1"/>
            </a:lvl8pPr>
            <a:lvl9pPr marL="773948" indent="0">
              <a:buNone/>
              <a:defRPr sz="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27" y="2175379"/>
            <a:ext cx="4042303" cy="3952278"/>
          </a:xfrm>
          <a:prstGeom prst="rect">
            <a:avLst/>
          </a:prstGeom>
        </p:spPr>
        <p:txBody>
          <a:bodyPr lIns="19349" tIns="9674" rIns="19349" bIns="9674"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4726"/>
            <a:ext cx="8230671" cy="1143265"/>
          </a:xfrm>
          <a:prstGeom prst="rect">
            <a:avLst/>
          </a:prstGeom>
        </p:spPr>
        <p:txBody>
          <a:bodyPr lIns="19349" tIns="9674" rIns="19349" bIns="9674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256" y="4407971"/>
            <a:ext cx="7774108" cy="1362289"/>
          </a:xfrm>
        </p:spPr>
        <p:txBody>
          <a:bodyPr anchor="t"/>
          <a:lstStyle>
            <a:lvl1pPr algn="l">
              <a:defRPr sz="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256" y="2907310"/>
            <a:ext cx="7774108" cy="1500661"/>
          </a:xfrm>
        </p:spPr>
        <p:txBody>
          <a:bodyPr anchor="b"/>
          <a:lstStyle>
            <a:lvl1pPr marL="0" indent="0">
              <a:buNone/>
              <a:defRPr sz="400"/>
            </a:lvl1pPr>
            <a:lvl2pPr marL="96744" indent="0">
              <a:buNone/>
              <a:defRPr sz="400"/>
            </a:lvl2pPr>
            <a:lvl3pPr marL="193487" indent="0">
              <a:buNone/>
              <a:defRPr sz="300"/>
            </a:lvl3pPr>
            <a:lvl4pPr marL="290231" indent="0">
              <a:buNone/>
              <a:defRPr sz="300"/>
            </a:lvl4pPr>
            <a:lvl5pPr marL="386974" indent="0">
              <a:buNone/>
              <a:defRPr sz="300"/>
            </a:lvl5pPr>
            <a:lvl6pPr marL="483718" indent="0">
              <a:buNone/>
              <a:defRPr sz="300"/>
            </a:lvl6pPr>
            <a:lvl7pPr marL="580461" indent="0">
              <a:buNone/>
              <a:defRPr sz="300"/>
            </a:lvl7pPr>
            <a:lvl8pPr marL="677205" indent="0">
              <a:buNone/>
              <a:defRPr sz="300"/>
            </a:lvl8pPr>
            <a:lvl9pPr marL="773948" indent="0">
              <a:buNone/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2F833-B610-44CA-A5CC-6BBF06ACA9A7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3214"/>
            <a:ext cx="3008653" cy="1162168"/>
          </a:xfrm>
          <a:prstGeom prst="rect">
            <a:avLst/>
          </a:prstGeom>
        </p:spPr>
        <p:txBody>
          <a:bodyPr lIns="19349" tIns="9674" rIns="19349" bIns="9674" anchor="b"/>
          <a:lstStyle>
            <a:lvl1pPr algn="l">
              <a:defRPr sz="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884" y="273214"/>
            <a:ext cx="5112246" cy="5854443"/>
          </a:xfrm>
          <a:prstGeom prst="rect">
            <a:avLst/>
          </a:prstGeom>
        </p:spPr>
        <p:txBody>
          <a:bodyPr lIns="19349" tIns="9674" rIns="19349" bIns="9674"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459" y="1435382"/>
            <a:ext cx="3008653" cy="4692275"/>
          </a:xfrm>
          <a:prstGeom prst="rect">
            <a:avLst/>
          </a:prstGeom>
        </p:spPr>
        <p:txBody>
          <a:bodyPr lIns="19349" tIns="9674" rIns="19349" bIns="9674"/>
          <a:lstStyle>
            <a:lvl1pPr marL="0" indent="0">
              <a:buNone/>
              <a:defRPr sz="300"/>
            </a:lvl1pPr>
            <a:lvl2pPr marL="96744" indent="0">
              <a:buNone/>
              <a:defRPr sz="300"/>
            </a:lvl2pPr>
            <a:lvl3pPr marL="193487" indent="0">
              <a:buNone/>
              <a:defRPr sz="200"/>
            </a:lvl3pPr>
            <a:lvl4pPr marL="290231" indent="0">
              <a:buNone/>
              <a:defRPr sz="200"/>
            </a:lvl4pPr>
            <a:lvl5pPr marL="386974" indent="0">
              <a:buNone/>
              <a:defRPr sz="200"/>
            </a:lvl5pPr>
            <a:lvl6pPr marL="483718" indent="0">
              <a:buNone/>
              <a:defRPr sz="200"/>
            </a:lvl6pPr>
            <a:lvl7pPr marL="580461" indent="0">
              <a:buNone/>
              <a:defRPr sz="200"/>
            </a:lvl7pPr>
            <a:lvl8pPr marL="677205" indent="0">
              <a:buNone/>
              <a:defRPr sz="200"/>
            </a:lvl8pPr>
            <a:lvl9pPr marL="773948" indent="0">
              <a:buNone/>
              <a:defRPr sz="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647" y="4801662"/>
            <a:ext cx="5487263" cy="566843"/>
          </a:xfrm>
          <a:prstGeom prst="rect">
            <a:avLst/>
          </a:prstGeom>
        </p:spPr>
        <p:txBody>
          <a:bodyPr lIns="19349" tIns="9674" rIns="19349" bIns="9674" anchor="b"/>
          <a:lstStyle>
            <a:lvl1pPr algn="l">
              <a:defRPr sz="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647" y="612967"/>
            <a:ext cx="5487263" cy="4115602"/>
          </a:xfrm>
          <a:prstGeom prst="rect">
            <a:avLst/>
          </a:prstGeom>
        </p:spPr>
        <p:txBody>
          <a:bodyPr lIns="19349" tIns="9674" rIns="19349" bIns="9674"/>
          <a:lstStyle>
            <a:lvl1pPr marL="0" indent="0">
              <a:buNone/>
              <a:defRPr sz="700"/>
            </a:lvl1pPr>
            <a:lvl2pPr marL="96744" indent="0">
              <a:buNone/>
              <a:defRPr sz="600"/>
            </a:lvl2pPr>
            <a:lvl3pPr marL="193487" indent="0">
              <a:buNone/>
              <a:defRPr sz="500"/>
            </a:lvl3pPr>
            <a:lvl4pPr marL="290231" indent="0">
              <a:buNone/>
              <a:defRPr sz="400"/>
            </a:lvl4pPr>
            <a:lvl5pPr marL="386974" indent="0">
              <a:buNone/>
              <a:defRPr sz="400"/>
            </a:lvl5pPr>
            <a:lvl6pPr marL="483718" indent="0">
              <a:buNone/>
              <a:defRPr sz="400"/>
            </a:lvl6pPr>
            <a:lvl7pPr marL="580461" indent="0">
              <a:buNone/>
              <a:defRPr sz="400"/>
            </a:lvl7pPr>
            <a:lvl8pPr marL="677205" indent="0">
              <a:buNone/>
              <a:defRPr sz="400"/>
            </a:lvl8pPr>
            <a:lvl9pPr marL="773948" indent="0">
              <a:buNone/>
              <a:defRPr sz="4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647" y="5368505"/>
            <a:ext cx="5487263" cy="805024"/>
          </a:xfrm>
          <a:prstGeom prst="rect">
            <a:avLst/>
          </a:prstGeom>
        </p:spPr>
        <p:txBody>
          <a:bodyPr lIns="19349" tIns="9674" rIns="19349" bIns="9674"/>
          <a:lstStyle>
            <a:lvl1pPr marL="0" indent="0">
              <a:buNone/>
              <a:defRPr sz="300"/>
            </a:lvl1pPr>
            <a:lvl2pPr marL="96744" indent="0">
              <a:buNone/>
              <a:defRPr sz="300"/>
            </a:lvl2pPr>
            <a:lvl3pPr marL="193487" indent="0">
              <a:buNone/>
              <a:defRPr sz="200"/>
            </a:lvl3pPr>
            <a:lvl4pPr marL="290231" indent="0">
              <a:buNone/>
              <a:defRPr sz="200"/>
            </a:lvl4pPr>
            <a:lvl5pPr marL="386974" indent="0">
              <a:buNone/>
              <a:defRPr sz="200"/>
            </a:lvl5pPr>
            <a:lvl6pPr marL="483718" indent="0">
              <a:buNone/>
              <a:defRPr sz="200"/>
            </a:lvl6pPr>
            <a:lvl7pPr marL="580461" indent="0">
              <a:buNone/>
              <a:defRPr sz="200"/>
            </a:lvl7pPr>
            <a:lvl8pPr marL="677205" indent="0">
              <a:buNone/>
              <a:defRPr sz="200"/>
            </a:lvl8pPr>
            <a:lvl9pPr marL="773948" indent="0">
              <a:buNone/>
              <a:defRPr sz="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4726"/>
            <a:ext cx="8230671" cy="1143265"/>
          </a:xfrm>
          <a:prstGeom prst="rect">
            <a:avLst/>
          </a:prstGeom>
        </p:spPr>
        <p:txBody>
          <a:bodyPr lIns="19349" tIns="9674" rIns="19349" bIns="9674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459" y="1600470"/>
            <a:ext cx="8230671" cy="4527187"/>
          </a:xfrm>
          <a:prstGeom prst="rect">
            <a:avLst/>
          </a:prstGeom>
        </p:spPr>
        <p:txBody>
          <a:bodyPr vert="eaVert" lIns="19349" tIns="9674" rIns="19349" bIns="9674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686" y="274727"/>
            <a:ext cx="2057444" cy="5852930"/>
          </a:xfrm>
          <a:prstGeom prst="rect">
            <a:avLst/>
          </a:prstGeom>
        </p:spPr>
        <p:txBody>
          <a:bodyPr vert="eaVert" lIns="19349" tIns="9674" rIns="19349" bIns="9674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459" y="274727"/>
            <a:ext cx="6130214" cy="5852930"/>
          </a:xfrm>
          <a:prstGeom prst="rect">
            <a:avLst/>
          </a:prstGeom>
        </p:spPr>
        <p:txBody>
          <a:bodyPr vert="eaVert" lIns="19349" tIns="9674" rIns="19349" bIns="9674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64" y="2131019"/>
            <a:ext cx="7773660" cy="1470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928" y="3886999"/>
            <a:ext cx="6401732" cy="1753207"/>
          </a:xfrm>
        </p:spPr>
        <p:txBody>
          <a:bodyPr/>
          <a:lstStyle>
            <a:lvl1pPr marL="0" indent="0" algn="ctr">
              <a:buNone/>
              <a:defRPr/>
            </a:lvl1pPr>
            <a:lvl2pPr marL="96744" indent="0" algn="ctr">
              <a:buNone/>
              <a:defRPr/>
            </a:lvl2pPr>
            <a:lvl3pPr marL="193487" indent="0" algn="ctr">
              <a:buNone/>
              <a:defRPr/>
            </a:lvl3pPr>
            <a:lvl4pPr marL="290231" indent="0" algn="ctr">
              <a:buNone/>
              <a:defRPr/>
            </a:lvl4pPr>
            <a:lvl5pPr marL="386974" indent="0" algn="ctr">
              <a:buNone/>
              <a:defRPr/>
            </a:lvl5pPr>
            <a:lvl6pPr marL="483718" indent="0" algn="ctr">
              <a:buNone/>
              <a:defRPr/>
            </a:lvl6pPr>
            <a:lvl7pPr marL="580461" indent="0" algn="ctr">
              <a:buNone/>
              <a:defRPr/>
            </a:lvl7pPr>
            <a:lvl8pPr marL="677205" indent="0" algn="ctr">
              <a:buNone/>
              <a:defRPr/>
            </a:lvl8pPr>
            <a:lvl9pPr marL="773948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256" y="4407971"/>
            <a:ext cx="7774108" cy="1362289"/>
          </a:xfrm>
        </p:spPr>
        <p:txBody>
          <a:bodyPr anchor="t"/>
          <a:lstStyle>
            <a:lvl1pPr algn="l">
              <a:defRPr sz="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256" y="2907310"/>
            <a:ext cx="7774108" cy="1500661"/>
          </a:xfrm>
        </p:spPr>
        <p:txBody>
          <a:bodyPr anchor="b"/>
          <a:lstStyle>
            <a:lvl1pPr marL="0" indent="0">
              <a:buNone/>
              <a:defRPr sz="400"/>
            </a:lvl1pPr>
            <a:lvl2pPr marL="96744" indent="0">
              <a:buNone/>
              <a:defRPr sz="400"/>
            </a:lvl2pPr>
            <a:lvl3pPr marL="193487" indent="0">
              <a:buNone/>
              <a:defRPr sz="300"/>
            </a:lvl3pPr>
            <a:lvl4pPr marL="290231" indent="0">
              <a:buNone/>
              <a:defRPr sz="300"/>
            </a:lvl4pPr>
            <a:lvl5pPr marL="386974" indent="0">
              <a:buNone/>
              <a:defRPr sz="300"/>
            </a:lvl5pPr>
            <a:lvl6pPr marL="483718" indent="0">
              <a:buNone/>
              <a:defRPr sz="300"/>
            </a:lvl6pPr>
            <a:lvl7pPr marL="580461" indent="0">
              <a:buNone/>
              <a:defRPr sz="300"/>
            </a:lvl7pPr>
            <a:lvl8pPr marL="677205" indent="0">
              <a:buNone/>
              <a:defRPr sz="300"/>
            </a:lvl8pPr>
            <a:lvl9pPr marL="773948" indent="0">
              <a:buNone/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91341" y="1383713"/>
            <a:ext cx="4093829" cy="4785531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28182" y="1383713"/>
            <a:ext cx="4093829" cy="4785531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4726"/>
            <a:ext cx="8230671" cy="114326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459" y="1535443"/>
            <a:ext cx="4040511" cy="639936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6744" indent="0">
              <a:buNone/>
              <a:defRPr sz="400" b="1"/>
            </a:lvl2pPr>
            <a:lvl3pPr marL="193487" indent="0">
              <a:buNone/>
              <a:defRPr sz="400" b="1"/>
            </a:lvl3pPr>
            <a:lvl4pPr marL="290231" indent="0">
              <a:buNone/>
              <a:defRPr sz="300" b="1"/>
            </a:lvl4pPr>
            <a:lvl5pPr marL="386974" indent="0">
              <a:buNone/>
              <a:defRPr sz="300" b="1"/>
            </a:lvl5pPr>
            <a:lvl6pPr marL="483718" indent="0">
              <a:buNone/>
              <a:defRPr sz="300" b="1"/>
            </a:lvl6pPr>
            <a:lvl7pPr marL="580461" indent="0">
              <a:buNone/>
              <a:defRPr sz="300" b="1"/>
            </a:lvl7pPr>
            <a:lvl8pPr marL="677205" indent="0">
              <a:buNone/>
              <a:defRPr sz="300" b="1"/>
            </a:lvl8pPr>
            <a:lvl9pPr marL="773948" indent="0">
              <a:buNone/>
              <a:defRPr sz="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459" y="2175379"/>
            <a:ext cx="4040511" cy="3952278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27" y="1535443"/>
            <a:ext cx="4042303" cy="639936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6744" indent="0">
              <a:buNone/>
              <a:defRPr sz="400" b="1"/>
            </a:lvl2pPr>
            <a:lvl3pPr marL="193487" indent="0">
              <a:buNone/>
              <a:defRPr sz="400" b="1"/>
            </a:lvl3pPr>
            <a:lvl4pPr marL="290231" indent="0">
              <a:buNone/>
              <a:defRPr sz="300" b="1"/>
            </a:lvl4pPr>
            <a:lvl5pPr marL="386974" indent="0">
              <a:buNone/>
              <a:defRPr sz="300" b="1"/>
            </a:lvl5pPr>
            <a:lvl6pPr marL="483718" indent="0">
              <a:buNone/>
              <a:defRPr sz="300" b="1"/>
            </a:lvl6pPr>
            <a:lvl7pPr marL="580461" indent="0">
              <a:buNone/>
              <a:defRPr sz="300" b="1"/>
            </a:lvl7pPr>
            <a:lvl8pPr marL="677205" indent="0">
              <a:buNone/>
              <a:defRPr sz="300" b="1"/>
            </a:lvl8pPr>
            <a:lvl9pPr marL="773948" indent="0">
              <a:buNone/>
              <a:defRPr sz="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27" y="2175379"/>
            <a:ext cx="4042303" cy="3952278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91341" y="1383713"/>
            <a:ext cx="4093829" cy="4785531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28182" y="1383713"/>
            <a:ext cx="4093829" cy="4785531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9FD2C-7320-46A6-A6D0-F50EF11E9192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3214"/>
            <a:ext cx="3008653" cy="1162168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884" y="273214"/>
            <a:ext cx="5112246" cy="5854443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459" y="1435382"/>
            <a:ext cx="3008653" cy="4692275"/>
          </a:xfrm>
        </p:spPr>
        <p:txBody>
          <a:bodyPr/>
          <a:lstStyle>
            <a:lvl1pPr marL="0" indent="0">
              <a:buNone/>
              <a:defRPr sz="300"/>
            </a:lvl1pPr>
            <a:lvl2pPr marL="96744" indent="0">
              <a:buNone/>
              <a:defRPr sz="300"/>
            </a:lvl2pPr>
            <a:lvl3pPr marL="193487" indent="0">
              <a:buNone/>
              <a:defRPr sz="200"/>
            </a:lvl3pPr>
            <a:lvl4pPr marL="290231" indent="0">
              <a:buNone/>
              <a:defRPr sz="200"/>
            </a:lvl4pPr>
            <a:lvl5pPr marL="386974" indent="0">
              <a:buNone/>
              <a:defRPr sz="200"/>
            </a:lvl5pPr>
            <a:lvl6pPr marL="483718" indent="0">
              <a:buNone/>
              <a:defRPr sz="200"/>
            </a:lvl6pPr>
            <a:lvl7pPr marL="580461" indent="0">
              <a:buNone/>
              <a:defRPr sz="200"/>
            </a:lvl7pPr>
            <a:lvl8pPr marL="677205" indent="0">
              <a:buNone/>
              <a:defRPr sz="200"/>
            </a:lvl8pPr>
            <a:lvl9pPr marL="773948" indent="0">
              <a:buNone/>
              <a:defRPr sz="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647" y="4801662"/>
            <a:ext cx="5487263" cy="566843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647" y="612967"/>
            <a:ext cx="5487263" cy="4115602"/>
          </a:xfrm>
        </p:spPr>
        <p:txBody>
          <a:bodyPr/>
          <a:lstStyle>
            <a:lvl1pPr marL="0" indent="0">
              <a:buNone/>
              <a:defRPr sz="700"/>
            </a:lvl1pPr>
            <a:lvl2pPr marL="96744" indent="0">
              <a:buNone/>
              <a:defRPr sz="600"/>
            </a:lvl2pPr>
            <a:lvl3pPr marL="193487" indent="0">
              <a:buNone/>
              <a:defRPr sz="500"/>
            </a:lvl3pPr>
            <a:lvl4pPr marL="290231" indent="0">
              <a:buNone/>
              <a:defRPr sz="400"/>
            </a:lvl4pPr>
            <a:lvl5pPr marL="386974" indent="0">
              <a:buNone/>
              <a:defRPr sz="400"/>
            </a:lvl5pPr>
            <a:lvl6pPr marL="483718" indent="0">
              <a:buNone/>
              <a:defRPr sz="400"/>
            </a:lvl6pPr>
            <a:lvl7pPr marL="580461" indent="0">
              <a:buNone/>
              <a:defRPr sz="400"/>
            </a:lvl7pPr>
            <a:lvl8pPr marL="677205" indent="0">
              <a:buNone/>
              <a:defRPr sz="400"/>
            </a:lvl8pPr>
            <a:lvl9pPr marL="773948" indent="0">
              <a:buNone/>
              <a:defRPr sz="4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647" y="5368505"/>
            <a:ext cx="5487263" cy="805024"/>
          </a:xfrm>
        </p:spPr>
        <p:txBody>
          <a:bodyPr/>
          <a:lstStyle>
            <a:lvl1pPr marL="0" indent="0">
              <a:buNone/>
              <a:defRPr sz="300"/>
            </a:lvl1pPr>
            <a:lvl2pPr marL="96744" indent="0">
              <a:buNone/>
              <a:defRPr sz="300"/>
            </a:lvl2pPr>
            <a:lvl3pPr marL="193487" indent="0">
              <a:buNone/>
              <a:defRPr sz="200"/>
            </a:lvl3pPr>
            <a:lvl4pPr marL="290231" indent="0">
              <a:buNone/>
              <a:defRPr sz="200"/>
            </a:lvl4pPr>
            <a:lvl5pPr marL="386974" indent="0">
              <a:buNone/>
              <a:defRPr sz="200"/>
            </a:lvl5pPr>
            <a:lvl6pPr marL="483718" indent="0">
              <a:buNone/>
              <a:defRPr sz="200"/>
            </a:lvl6pPr>
            <a:lvl7pPr marL="580461" indent="0">
              <a:buNone/>
              <a:defRPr sz="200"/>
            </a:lvl7pPr>
            <a:lvl8pPr marL="677205" indent="0">
              <a:buNone/>
              <a:defRPr sz="200"/>
            </a:lvl8pPr>
            <a:lvl9pPr marL="773948" indent="0">
              <a:buNone/>
              <a:defRPr sz="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64568" y="197854"/>
            <a:ext cx="2057444" cy="59713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91341" y="197854"/>
            <a:ext cx="6130214" cy="59713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4726"/>
            <a:ext cx="8230671" cy="114326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459" y="1535443"/>
            <a:ext cx="4040511" cy="639936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6744" indent="0">
              <a:buNone/>
              <a:defRPr sz="400" b="1"/>
            </a:lvl2pPr>
            <a:lvl3pPr marL="193487" indent="0">
              <a:buNone/>
              <a:defRPr sz="400" b="1"/>
            </a:lvl3pPr>
            <a:lvl4pPr marL="290231" indent="0">
              <a:buNone/>
              <a:defRPr sz="300" b="1"/>
            </a:lvl4pPr>
            <a:lvl5pPr marL="386974" indent="0">
              <a:buNone/>
              <a:defRPr sz="300" b="1"/>
            </a:lvl5pPr>
            <a:lvl6pPr marL="483718" indent="0">
              <a:buNone/>
              <a:defRPr sz="300" b="1"/>
            </a:lvl6pPr>
            <a:lvl7pPr marL="580461" indent="0">
              <a:buNone/>
              <a:defRPr sz="300" b="1"/>
            </a:lvl7pPr>
            <a:lvl8pPr marL="677205" indent="0">
              <a:buNone/>
              <a:defRPr sz="300" b="1"/>
            </a:lvl8pPr>
            <a:lvl9pPr marL="773948" indent="0">
              <a:buNone/>
              <a:defRPr sz="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459" y="2175379"/>
            <a:ext cx="4040511" cy="3952278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27" y="1535443"/>
            <a:ext cx="4042303" cy="639936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6744" indent="0">
              <a:buNone/>
              <a:defRPr sz="400" b="1"/>
            </a:lvl2pPr>
            <a:lvl3pPr marL="193487" indent="0">
              <a:buNone/>
              <a:defRPr sz="400" b="1"/>
            </a:lvl3pPr>
            <a:lvl4pPr marL="290231" indent="0">
              <a:buNone/>
              <a:defRPr sz="300" b="1"/>
            </a:lvl4pPr>
            <a:lvl5pPr marL="386974" indent="0">
              <a:buNone/>
              <a:defRPr sz="300" b="1"/>
            </a:lvl5pPr>
            <a:lvl6pPr marL="483718" indent="0">
              <a:buNone/>
              <a:defRPr sz="300" b="1"/>
            </a:lvl6pPr>
            <a:lvl7pPr marL="580461" indent="0">
              <a:buNone/>
              <a:defRPr sz="300" b="1"/>
            </a:lvl7pPr>
            <a:lvl8pPr marL="677205" indent="0">
              <a:buNone/>
              <a:defRPr sz="300" b="1"/>
            </a:lvl8pPr>
            <a:lvl9pPr marL="773948" indent="0">
              <a:buNone/>
              <a:defRPr sz="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27" y="2175379"/>
            <a:ext cx="4042303" cy="3952278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7A798-A0CF-483B-8E66-EF612046EFC0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4744D-8413-4EE9-8F89-074BB45BF9D1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459" y="273214"/>
            <a:ext cx="3008653" cy="1162168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884" y="273214"/>
            <a:ext cx="5112246" cy="5854443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459" y="1435382"/>
            <a:ext cx="3008653" cy="4692275"/>
          </a:xfrm>
        </p:spPr>
        <p:txBody>
          <a:bodyPr/>
          <a:lstStyle>
            <a:lvl1pPr marL="0" indent="0">
              <a:buNone/>
              <a:defRPr sz="300"/>
            </a:lvl1pPr>
            <a:lvl2pPr marL="96744" indent="0">
              <a:buNone/>
              <a:defRPr sz="300"/>
            </a:lvl2pPr>
            <a:lvl3pPr marL="193487" indent="0">
              <a:buNone/>
              <a:defRPr sz="200"/>
            </a:lvl3pPr>
            <a:lvl4pPr marL="290231" indent="0">
              <a:buNone/>
              <a:defRPr sz="200"/>
            </a:lvl4pPr>
            <a:lvl5pPr marL="386974" indent="0">
              <a:buNone/>
              <a:defRPr sz="200"/>
            </a:lvl5pPr>
            <a:lvl6pPr marL="483718" indent="0">
              <a:buNone/>
              <a:defRPr sz="200"/>
            </a:lvl6pPr>
            <a:lvl7pPr marL="580461" indent="0">
              <a:buNone/>
              <a:defRPr sz="200"/>
            </a:lvl7pPr>
            <a:lvl8pPr marL="677205" indent="0">
              <a:buNone/>
              <a:defRPr sz="200"/>
            </a:lvl8pPr>
            <a:lvl9pPr marL="773948" indent="0">
              <a:buNone/>
              <a:defRPr sz="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6D11-36B9-4BAF-8E20-8754C28F06AA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647" y="4801662"/>
            <a:ext cx="5487263" cy="566843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647" y="612967"/>
            <a:ext cx="5487263" cy="4115602"/>
          </a:xfrm>
        </p:spPr>
        <p:txBody>
          <a:bodyPr/>
          <a:lstStyle>
            <a:lvl1pPr marL="0" indent="0">
              <a:buNone/>
              <a:defRPr sz="700"/>
            </a:lvl1pPr>
            <a:lvl2pPr marL="96744" indent="0">
              <a:buNone/>
              <a:defRPr sz="600"/>
            </a:lvl2pPr>
            <a:lvl3pPr marL="193487" indent="0">
              <a:buNone/>
              <a:defRPr sz="500"/>
            </a:lvl3pPr>
            <a:lvl4pPr marL="290231" indent="0">
              <a:buNone/>
              <a:defRPr sz="400"/>
            </a:lvl4pPr>
            <a:lvl5pPr marL="386974" indent="0">
              <a:buNone/>
              <a:defRPr sz="400"/>
            </a:lvl5pPr>
            <a:lvl6pPr marL="483718" indent="0">
              <a:buNone/>
              <a:defRPr sz="400"/>
            </a:lvl6pPr>
            <a:lvl7pPr marL="580461" indent="0">
              <a:buNone/>
              <a:defRPr sz="400"/>
            </a:lvl7pPr>
            <a:lvl8pPr marL="677205" indent="0">
              <a:buNone/>
              <a:defRPr sz="400"/>
            </a:lvl8pPr>
            <a:lvl9pPr marL="773948" indent="0">
              <a:buNone/>
              <a:defRPr sz="4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647" y="5368505"/>
            <a:ext cx="5487263" cy="805024"/>
          </a:xfrm>
        </p:spPr>
        <p:txBody>
          <a:bodyPr/>
          <a:lstStyle>
            <a:lvl1pPr marL="0" indent="0">
              <a:buNone/>
              <a:defRPr sz="300"/>
            </a:lvl1pPr>
            <a:lvl2pPr marL="96744" indent="0">
              <a:buNone/>
              <a:defRPr sz="300"/>
            </a:lvl2pPr>
            <a:lvl3pPr marL="193487" indent="0">
              <a:buNone/>
              <a:defRPr sz="200"/>
            </a:lvl3pPr>
            <a:lvl4pPr marL="290231" indent="0">
              <a:buNone/>
              <a:defRPr sz="200"/>
            </a:lvl4pPr>
            <a:lvl5pPr marL="386974" indent="0">
              <a:buNone/>
              <a:defRPr sz="200"/>
            </a:lvl5pPr>
            <a:lvl6pPr marL="483718" indent="0">
              <a:buNone/>
              <a:defRPr sz="200"/>
            </a:lvl6pPr>
            <a:lvl7pPr marL="580461" indent="0">
              <a:buNone/>
              <a:defRPr sz="200"/>
            </a:lvl7pPr>
            <a:lvl8pPr marL="677205" indent="0">
              <a:buNone/>
              <a:defRPr sz="200"/>
            </a:lvl8pPr>
            <a:lvl9pPr marL="773948" indent="0">
              <a:buNone/>
              <a:defRPr sz="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62F90-09DD-49A8-81AB-3491063B34BE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hyperlink" Target="http://www.nordridesign.com/" TargetMode="Externa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6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4.png"/><Relationship Id="rId20" Type="http://schemas.openxmlformats.org/officeDocument/2006/relationships/hyperlink" Target="http://www.nordri.net/" TargetMode="Externa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3.xml"/><Relationship Id="rId19" Type="http://schemas.openxmlformats.org/officeDocument/2006/relationships/hyperlink" Target="http://www.nordridesign.cn/" TargetMode="Externa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hyperlink" Target="http://creativecommons.org/licenses/by-nc/2.5/cn/legalcode" TargetMode="External"/><Relationship Id="rId22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2662238" y="198438"/>
            <a:ext cx="485933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075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85900"/>
            <a:ext cx="8231187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30" name="矩形 1"/>
          <p:cNvSpPr>
            <a:spLocks noChangeArrowheads="1"/>
          </p:cNvSpPr>
          <p:nvPr userDrawn="1"/>
        </p:nvSpPr>
        <p:spPr bwMode="auto">
          <a:xfrm>
            <a:off x="0" y="765175"/>
            <a:ext cx="9145588" cy="423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黑体" pitchFamily="49" charset="-122"/>
            </a:endParaRPr>
          </a:p>
        </p:txBody>
      </p:sp>
      <p:pic>
        <p:nvPicPr>
          <p:cNvPr id="3077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05242" y="105436"/>
            <a:ext cx="454034" cy="554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6813"/>
            <a:ext cx="2897188" cy="476250"/>
          </a:xfrm>
          <a:prstGeom prst="rect">
            <a:avLst/>
          </a:prstGeom>
          <a:ln/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4788" y="6246813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E21A4F4-36FC-4392-B210-0EC071A373F7}" type="slidenum">
              <a:rPr lang="zh-CN" altLang="en-US"/>
              <a:pPr>
                <a:defRPr/>
              </a:pPr>
              <a:t>‹#›</a:t>
            </a:fld>
            <a:r>
              <a:rPr lang="en-US" dirty="0"/>
              <a:t>122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4014" r:id="rId7"/>
    <p:sldLayoutId id="2147483977" r:id="rId8"/>
    <p:sldLayoutId id="2147483978" r:id="rId9"/>
    <p:sldLayoutId id="2147483979" r:id="rId10"/>
    <p:sldLayoutId id="2147483980" r:id="rId11"/>
    <p:sldLayoutId id="2147484015" r:id="rId12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5pPr>
      <a:lvl6pPr marL="96744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6pPr>
      <a:lvl7pPr marL="193487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7pPr>
      <a:lvl8pPr marL="290231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8pPr>
      <a:lvl9pPr marL="386974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598613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581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153887" indent="-22875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250631" indent="-22875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347374" indent="-22875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2444118" indent="-22875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96744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3487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290231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386974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483718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580461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677205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773948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31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31188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79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7938"/>
            <a:ext cx="28971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4788" y="63579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93E2B9B-C666-4014-BC2A-D61BD04E13BD}" type="slidenum">
              <a:rPr lang="zh-CN" altLang="en-US"/>
              <a:pPr>
                <a:defRPr/>
              </a:pPr>
              <a:t>‹#›</a:t>
            </a:fld>
            <a:r>
              <a:rPr lang="en-US"/>
              <a:t>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hf hdr="0" ftr="0" dt="0"/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96744" algn="ctr" defTabSz="91436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193487" algn="ctr" defTabSz="91436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290231" algn="ctr" defTabSz="91436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386974" algn="ctr" defTabSz="91436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598613" indent="-228600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5813" indent="-228600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153887" indent="-228758" algn="l" defTabSz="91436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250631" indent="-228758" algn="l" defTabSz="91436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347374" indent="-228758" algn="l" defTabSz="91436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444118" indent="-228758" algn="l" defTabSz="91436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96744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3487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290231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386974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483718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580461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677205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773948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hlinkClick r:id="rId13"/>
          </p:cNvPr>
          <p:cNvSpPr>
            <a:spLocks noChangeArrowheads="1"/>
          </p:cNvSpPr>
          <p:nvPr userDrawn="1"/>
        </p:nvSpPr>
        <p:spPr bwMode="auto">
          <a:xfrm>
            <a:off x="1333500" y="2636838"/>
            <a:ext cx="2159000" cy="1152525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lIns="91406" tIns="45702" rIns="91406" bIns="45702" anchor="ctr"/>
          <a:lstStyle/>
          <a:p>
            <a:pPr>
              <a:lnSpc>
                <a:spcPct val="150000"/>
              </a:lnSpc>
              <a:defRPr/>
            </a:pPr>
            <a:endParaRPr lang="zh-CN" altLang="en-US" sz="1400" b="1" dirty="0">
              <a:solidFill>
                <a:srgbClr val="5F5F5F"/>
              </a:solidFill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3075" name="Rectangle 7">
            <a:hlinkClick r:id="rId13"/>
          </p:cNvPr>
          <p:cNvSpPr>
            <a:spLocks noChangeArrowheads="1"/>
          </p:cNvSpPr>
          <p:nvPr userDrawn="1"/>
        </p:nvSpPr>
        <p:spPr bwMode="auto">
          <a:xfrm>
            <a:off x="3492500" y="2636838"/>
            <a:ext cx="2160588" cy="1152525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lIns="91406" tIns="45702" rIns="91406" bIns="45702" anchor="ctr"/>
          <a:lstStyle/>
          <a:p>
            <a:pPr>
              <a:lnSpc>
                <a:spcPct val="150000"/>
              </a:lnSpc>
              <a:defRPr/>
            </a:pPr>
            <a:endParaRPr lang="zh-CN" altLang="en-US" sz="1400" b="1" dirty="0">
              <a:solidFill>
                <a:srgbClr val="5F5F5F"/>
              </a:solidFill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3076" name="Rectangle 7">
            <a:hlinkClick r:id="rId13"/>
          </p:cNvPr>
          <p:cNvSpPr>
            <a:spLocks noChangeArrowheads="1"/>
          </p:cNvSpPr>
          <p:nvPr userDrawn="1"/>
        </p:nvSpPr>
        <p:spPr bwMode="auto">
          <a:xfrm>
            <a:off x="5654675" y="2636838"/>
            <a:ext cx="2159000" cy="1152525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lIns="91406" tIns="45702" rIns="91406" bIns="45702" anchor="ctr"/>
          <a:lstStyle/>
          <a:p>
            <a:pPr>
              <a:lnSpc>
                <a:spcPct val="150000"/>
              </a:lnSpc>
              <a:defRPr/>
            </a:pPr>
            <a:endParaRPr lang="zh-CN" altLang="en-US" sz="1400" b="1" dirty="0">
              <a:solidFill>
                <a:srgbClr val="5F5F5F"/>
              </a:solidFill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3077" name="Rectangle 13">
            <a:hlinkClick r:id="rId14"/>
          </p:cNvPr>
          <p:cNvSpPr>
            <a:spLocks noChangeArrowheads="1"/>
          </p:cNvSpPr>
          <p:nvPr userDrawn="1"/>
        </p:nvSpPr>
        <p:spPr bwMode="auto">
          <a:xfrm>
            <a:off x="1331913" y="4221163"/>
            <a:ext cx="51958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6" tIns="45702" rIns="91406" bIns="45702" anchor="ctr">
            <a:spAutoFit/>
          </a:bodyPr>
          <a:lstStyle/>
          <a:p>
            <a:pPr>
              <a:defRPr/>
            </a:pPr>
            <a:r>
              <a:rPr lang="zh-CN" altLang="en-US" sz="1200" dirty="0">
                <a:latin typeface="Arial" pitchFamily="34" charset="0"/>
                <a:ea typeface="华文细黑" pitchFamily="2" charset="-122"/>
              </a:rPr>
              <a:t>本作品采用</a:t>
            </a:r>
            <a:r>
              <a:rPr lang="zh-CN" altLang="en-US" sz="1200" b="1" dirty="0">
                <a:solidFill>
                  <a:srgbClr val="003366"/>
                </a:solidFill>
                <a:latin typeface="Arial" pitchFamily="34" charset="0"/>
                <a:ea typeface="华文细黑" pitchFamily="2" charset="-122"/>
              </a:rPr>
              <a:t>知识共享署名</a:t>
            </a:r>
            <a:r>
              <a:rPr lang="en-US" sz="1200" b="1" dirty="0">
                <a:solidFill>
                  <a:srgbClr val="003366"/>
                </a:solidFill>
                <a:latin typeface="Arial" pitchFamily="34" charset="0"/>
                <a:ea typeface="华文细黑" pitchFamily="2" charset="-122"/>
              </a:rPr>
              <a:t>-</a:t>
            </a:r>
            <a:r>
              <a:rPr lang="zh-CN" altLang="en-US" sz="1200" b="1" dirty="0">
                <a:solidFill>
                  <a:srgbClr val="003366"/>
                </a:solidFill>
                <a:latin typeface="Arial" pitchFamily="34" charset="0"/>
                <a:ea typeface="华文细黑" pitchFamily="2" charset="-122"/>
              </a:rPr>
              <a:t>非商业性使用 </a:t>
            </a:r>
            <a:r>
              <a:rPr lang="en-US" sz="1200" b="1" dirty="0">
                <a:solidFill>
                  <a:srgbClr val="003366"/>
                </a:solidFill>
                <a:latin typeface="Arial" pitchFamily="34" charset="0"/>
                <a:ea typeface="华文细黑" pitchFamily="2" charset="-122"/>
              </a:rPr>
              <a:t>2.5 </a:t>
            </a:r>
            <a:r>
              <a:rPr lang="zh-CN" altLang="en-US" sz="1200" b="1" dirty="0">
                <a:solidFill>
                  <a:srgbClr val="003366"/>
                </a:solidFill>
                <a:latin typeface="Arial" pitchFamily="34" charset="0"/>
                <a:ea typeface="华文细黑" pitchFamily="2" charset="-122"/>
              </a:rPr>
              <a:t>中国大陆许可协议</a:t>
            </a:r>
            <a:r>
              <a:rPr lang="zh-CN" altLang="en-US" sz="1200" dirty="0">
                <a:latin typeface="Arial" pitchFamily="34" charset="0"/>
                <a:ea typeface="华文细黑" pitchFamily="2" charset="-122"/>
              </a:rPr>
              <a:t>进行许可。</a:t>
            </a:r>
            <a:r>
              <a:rPr lang="zh-CN" altLang="en-US" sz="1200" i="1" dirty="0">
                <a:latin typeface="Arial" pitchFamily="34" charset="0"/>
                <a:ea typeface="华文细黑" pitchFamily="2" charset="-122"/>
              </a:rPr>
              <a:t> </a:t>
            </a:r>
          </a:p>
        </p:txBody>
      </p:sp>
      <p:pic>
        <p:nvPicPr>
          <p:cNvPr id="5126" name="Picture 14" descr="png-005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73813" y="2708275"/>
            <a:ext cx="720725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5" descr="png-000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52638" y="2708275"/>
            <a:ext cx="7223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8" name="Group 8"/>
          <p:cNvGrpSpPr>
            <a:grpSpLocks noChangeAspect="1"/>
          </p:cNvGrpSpPr>
          <p:nvPr userDrawn="1"/>
        </p:nvGrpSpPr>
        <p:grpSpPr bwMode="auto">
          <a:xfrm>
            <a:off x="4213225" y="2708275"/>
            <a:ext cx="719138" cy="647700"/>
            <a:chOff x="0" y="0"/>
            <a:chExt cx="454" cy="447"/>
          </a:xfrm>
        </p:grpSpPr>
        <p:pic>
          <p:nvPicPr>
            <p:cNvPr id="5142" name="Picture 17" descr="soft7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0" y="0"/>
              <a:ext cx="454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3" name="Picture 18" descr="soft7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 rot="1178135">
              <a:off x="74" y="110"/>
              <a:ext cx="363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83" name="Rectangle 24">
            <a:hlinkClick r:id="rId19"/>
          </p:cNvPr>
          <p:cNvSpPr>
            <a:spLocks noChangeArrowheads="1"/>
          </p:cNvSpPr>
          <p:nvPr userDrawn="1"/>
        </p:nvSpPr>
        <p:spPr bwMode="auto">
          <a:xfrm>
            <a:off x="1333500" y="3430588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>
            <a:spAutoFit/>
          </a:bodyPr>
          <a:lstStyle/>
          <a:p>
            <a:pPr algn="ctr">
              <a:defRPr/>
            </a:pPr>
            <a:r>
              <a:rPr lang="zh-CN" altLang="en-US" sz="1200" b="1" dirty="0">
                <a:solidFill>
                  <a:srgbClr val="5F5F5F"/>
                </a:solidFill>
                <a:latin typeface="Arial" pitchFamily="34" charset="0"/>
                <a:ea typeface="华文细黑" pitchFamily="2" charset="-122"/>
              </a:rPr>
              <a:t>专业交流</a:t>
            </a:r>
          </a:p>
        </p:txBody>
      </p:sp>
      <p:sp>
        <p:nvSpPr>
          <p:cNvPr id="3084" name="Rectangle 25">
            <a:hlinkClick r:id="rId19"/>
          </p:cNvPr>
          <p:cNvSpPr>
            <a:spLocks noChangeArrowheads="1"/>
          </p:cNvSpPr>
          <p:nvPr userDrawn="1"/>
        </p:nvSpPr>
        <p:spPr bwMode="auto">
          <a:xfrm>
            <a:off x="3492500" y="3430588"/>
            <a:ext cx="2160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>
            <a:spAutoFit/>
          </a:bodyPr>
          <a:lstStyle/>
          <a:p>
            <a:pPr algn="ctr">
              <a:defRPr/>
            </a:pPr>
            <a:r>
              <a:rPr lang="zh-CN" altLang="en-US" sz="1200" b="1" dirty="0">
                <a:solidFill>
                  <a:srgbClr val="5F5F5F"/>
                </a:solidFill>
                <a:latin typeface="Arial" pitchFamily="34" charset="0"/>
                <a:ea typeface="华文细黑" pitchFamily="2" charset="-122"/>
              </a:rPr>
              <a:t>模板超市</a:t>
            </a:r>
          </a:p>
        </p:txBody>
      </p:sp>
      <p:sp>
        <p:nvSpPr>
          <p:cNvPr id="3085" name="Rectangle 26">
            <a:hlinkClick r:id="rId19"/>
          </p:cNvPr>
          <p:cNvSpPr>
            <a:spLocks noChangeArrowheads="1"/>
          </p:cNvSpPr>
          <p:nvPr userDrawn="1"/>
        </p:nvSpPr>
        <p:spPr bwMode="auto">
          <a:xfrm>
            <a:off x="5654675" y="3430588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>
            <a:spAutoFit/>
          </a:bodyPr>
          <a:lstStyle/>
          <a:p>
            <a:pPr algn="ctr">
              <a:defRPr/>
            </a:pPr>
            <a:r>
              <a:rPr lang="zh-CN" altLang="en-US" sz="1200" b="1" dirty="0">
                <a:solidFill>
                  <a:srgbClr val="5F5F5F"/>
                </a:solidFill>
                <a:latin typeface="Arial" pitchFamily="34" charset="0"/>
                <a:ea typeface="华文细黑" pitchFamily="2" charset="-122"/>
              </a:rPr>
              <a:t>设计服务</a:t>
            </a:r>
          </a:p>
        </p:txBody>
      </p:sp>
      <p:sp>
        <p:nvSpPr>
          <p:cNvPr id="3086" name="Rectangle 7"/>
          <p:cNvSpPr>
            <a:spLocks noChangeArrowheads="1"/>
          </p:cNvSpPr>
          <p:nvPr userDrawn="1"/>
        </p:nvSpPr>
        <p:spPr bwMode="auto">
          <a:xfrm>
            <a:off x="1331913" y="2420938"/>
            <a:ext cx="6481762" cy="215900"/>
          </a:xfrm>
          <a:prstGeom prst="rect">
            <a:avLst/>
          </a:prstGeom>
          <a:solidFill>
            <a:srgbClr val="EAEAEA"/>
          </a:solidFill>
          <a:ln w="6350" cmpd="sng">
            <a:solidFill>
              <a:srgbClr val="5F5F5F"/>
            </a:solidFill>
            <a:prstDash val="dash"/>
            <a:miter lim="800000"/>
            <a:headEnd/>
            <a:tailEnd/>
          </a:ln>
        </p:spPr>
        <p:txBody>
          <a:bodyPr wrap="none" lIns="91406" tIns="45702" rIns="91406" bIns="45702" anchor="ctr"/>
          <a:lstStyle/>
          <a:p>
            <a:pPr algn="ctr">
              <a:lnSpc>
                <a:spcPct val="150000"/>
              </a:lnSpc>
              <a:defRPr/>
            </a:pPr>
            <a:r>
              <a:rPr lang="en-US" sz="1000" dirty="0" err="1">
                <a:latin typeface="Arial" pitchFamily="34" charset="0"/>
                <a:ea typeface="华文细黑" pitchFamily="2" charset="-122"/>
              </a:rPr>
              <a:t>NordriDesign</a:t>
            </a:r>
            <a:r>
              <a:rPr lang="zh-CN" altLang="en-US" sz="1000" dirty="0">
                <a:latin typeface="Arial" pitchFamily="34" charset="0"/>
                <a:ea typeface="华文细黑" pitchFamily="2" charset="-122"/>
              </a:rPr>
              <a:t>中国专业</a:t>
            </a:r>
            <a:r>
              <a:rPr lang="en-US" sz="1000" dirty="0">
                <a:latin typeface="Arial" pitchFamily="34" charset="0"/>
                <a:ea typeface="华文细黑" pitchFamily="2" charset="-122"/>
              </a:rPr>
              <a:t>PowerPoint</a:t>
            </a:r>
            <a:r>
              <a:rPr lang="zh-CN" altLang="en-US" sz="1000" dirty="0">
                <a:latin typeface="Arial" pitchFamily="34" charset="0"/>
                <a:ea typeface="华文细黑" pitchFamily="2" charset="-122"/>
              </a:rPr>
              <a:t>媒体设计与开发</a:t>
            </a:r>
            <a:endParaRPr lang="zh-CN" altLang="en-US" sz="1000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87" name="Rectangle 28"/>
          <p:cNvSpPr>
            <a:spLocks noChangeArrowheads="1"/>
          </p:cNvSpPr>
          <p:nvPr userDrawn="1"/>
        </p:nvSpPr>
        <p:spPr bwMode="auto">
          <a:xfrm>
            <a:off x="1331913" y="4549775"/>
            <a:ext cx="64817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rgbClr val="111111"/>
                </a:solidFill>
                <a:latin typeface="Arial" pitchFamily="34" charset="0"/>
                <a:ea typeface="华文细黑" pitchFamily="2" charset="-122"/>
              </a:rPr>
              <a:t>本作品的提供是以适用知识共享组织的公共许可（ 简称“</a:t>
            </a:r>
            <a:r>
              <a:rPr lang="en-US" sz="1000" dirty="0">
                <a:solidFill>
                  <a:srgbClr val="111111"/>
                </a:solidFill>
                <a:latin typeface="Arial" pitchFamily="34" charset="0"/>
                <a:ea typeface="华文细黑" pitchFamily="2" charset="-122"/>
              </a:rPr>
              <a:t>CCPL” </a:t>
            </a:r>
            <a:r>
              <a:rPr lang="zh-CN" altLang="en-US" sz="1000" dirty="0">
                <a:solidFill>
                  <a:srgbClr val="111111"/>
                </a:solidFill>
                <a:latin typeface="Arial" pitchFamily="34" charset="0"/>
                <a:ea typeface="华文细黑" pitchFamily="2" charset="-122"/>
              </a:rPr>
              <a:t>或 “许可”） 条款为前提的。本作品受著作权法以及其他相关法律的保护。对本作品的使用不得超越本许可授权的范围。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rgbClr val="111111"/>
                </a:solidFill>
                <a:latin typeface="Arial" pitchFamily="34" charset="0"/>
                <a:ea typeface="华文细黑" pitchFamily="2" charset="-122"/>
              </a:rPr>
              <a:t>如您行使本许可授予的使用本作品的权利，就表明您接受并同意遵守本许可的条款。在您接受这些条款和规定的前提下，许可人授予您本许可所包括的权利。 </a:t>
            </a:r>
          </a:p>
        </p:txBody>
      </p:sp>
      <p:sp>
        <p:nvSpPr>
          <p:cNvPr id="3088" name="Rectangle 7">
            <a:hlinkClick r:id="rId20"/>
          </p:cNvPr>
          <p:cNvSpPr>
            <a:spLocks noChangeArrowheads="1"/>
          </p:cNvSpPr>
          <p:nvPr userDrawn="1"/>
        </p:nvSpPr>
        <p:spPr bwMode="auto">
          <a:xfrm>
            <a:off x="3492500" y="2636838"/>
            <a:ext cx="2162175" cy="1152525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06" tIns="45702" rIns="91406" bIns="45702" anchor="ctr"/>
          <a:lstStyle/>
          <a:p>
            <a:pPr>
              <a:lnSpc>
                <a:spcPct val="150000"/>
              </a:lnSpc>
              <a:defRPr/>
            </a:pPr>
            <a:endParaRPr lang="zh-CN" altLang="en-US" sz="1400" b="1" dirty="0">
              <a:solidFill>
                <a:srgbClr val="5F5F5F"/>
              </a:solidFill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3089" name="Rectangle 7">
            <a:hlinkClick r:id="rId13"/>
          </p:cNvPr>
          <p:cNvSpPr>
            <a:spLocks noChangeArrowheads="1"/>
          </p:cNvSpPr>
          <p:nvPr userDrawn="1"/>
        </p:nvSpPr>
        <p:spPr bwMode="auto">
          <a:xfrm>
            <a:off x="5654675" y="2636838"/>
            <a:ext cx="2159000" cy="1152525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06" tIns="45702" rIns="91406" bIns="45702" anchor="ctr"/>
          <a:lstStyle/>
          <a:p>
            <a:pPr>
              <a:lnSpc>
                <a:spcPct val="150000"/>
              </a:lnSpc>
              <a:defRPr/>
            </a:pPr>
            <a:endParaRPr lang="zh-CN" altLang="en-US" sz="1400" b="1" dirty="0">
              <a:solidFill>
                <a:srgbClr val="5F5F5F"/>
              </a:solidFill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3090" name="Rectangle 7">
            <a:hlinkClick r:id="rId19"/>
            <a:hlinkHover r:id="" action="ppaction://noaction" highlightClick="1"/>
          </p:cNvPr>
          <p:cNvSpPr>
            <a:spLocks noChangeArrowheads="1"/>
          </p:cNvSpPr>
          <p:nvPr userDrawn="1"/>
        </p:nvSpPr>
        <p:spPr bwMode="auto">
          <a:xfrm>
            <a:off x="1331913" y="2636838"/>
            <a:ext cx="2160587" cy="1152525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06" tIns="45702" rIns="91406" bIns="45702" anchor="ctr"/>
          <a:lstStyle/>
          <a:p>
            <a:pPr>
              <a:lnSpc>
                <a:spcPct val="150000"/>
              </a:lnSpc>
              <a:defRPr/>
            </a:pPr>
            <a:endParaRPr lang="zh-CN" altLang="en-US" sz="1400" b="1" dirty="0">
              <a:solidFill>
                <a:srgbClr val="5F5F5F"/>
              </a:solidFill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3091" name="Text Box 32">
            <a:hlinkClick r:id="rId14"/>
          </p:cNvPr>
          <p:cNvSpPr txBox="1">
            <a:spLocks noChangeArrowheads="1"/>
          </p:cNvSpPr>
          <p:nvPr userDrawn="1"/>
        </p:nvSpPr>
        <p:spPr bwMode="auto">
          <a:xfrm>
            <a:off x="1331913" y="5418138"/>
            <a:ext cx="10810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>
            <a:spAutoFit/>
          </a:bodyPr>
          <a:lstStyle/>
          <a:p>
            <a:pPr>
              <a:defRPr/>
            </a:pPr>
            <a:r>
              <a:rPr lang="zh-CN" altLang="en-US" sz="1000" b="1" dirty="0">
                <a:solidFill>
                  <a:srgbClr val="003366"/>
                </a:solidFill>
                <a:latin typeface="Arial" pitchFamily="34" charset="0"/>
                <a:ea typeface="华文细黑" pitchFamily="2" charset="-122"/>
              </a:rPr>
              <a:t>查看全部</a:t>
            </a:r>
            <a:r>
              <a:rPr lang="en-US" sz="1000" b="1" dirty="0">
                <a:solidFill>
                  <a:srgbClr val="003366"/>
                </a:solidFill>
                <a:latin typeface="华文细黑" pitchFamily="2" charset="-122"/>
                <a:ea typeface="华文细黑" pitchFamily="2" charset="-122"/>
              </a:rPr>
              <a:t>…</a:t>
            </a:r>
            <a:endParaRPr lang="en-US" sz="1000" b="1" dirty="0">
              <a:solidFill>
                <a:srgbClr val="003366"/>
              </a:solidFill>
              <a:latin typeface="Arial" pitchFamily="34" charset="0"/>
              <a:ea typeface="华文细黑" pitchFamily="2" charset="-122"/>
            </a:endParaRPr>
          </a:p>
        </p:txBody>
      </p:sp>
      <p:grpSp>
        <p:nvGrpSpPr>
          <p:cNvPr id="5138" name="Group 20"/>
          <p:cNvGrpSpPr>
            <a:grpSpLocks/>
          </p:cNvGrpSpPr>
          <p:nvPr userDrawn="1"/>
        </p:nvGrpSpPr>
        <p:grpSpPr bwMode="auto">
          <a:xfrm>
            <a:off x="1331913" y="1485900"/>
            <a:ext cx="4322762" cy="576263"/>
            <a:chOff x="0" y="0"/>
            <a:chExt cx="3402" cy="454"/>
          </a:xfrm>
        </p:grpSpPr>
        <p:pic>
          <p:nvPicPr>
            <p:cNvPr id="5139" name="Picture 12" descr="cc"/>
            <p:cNvPicPr>
              <a:picLocks noChangeAspect="1" noChangeArrowheads="1"/>
            </p:cNvPicPr>
            <p:nvPr userDrawn="1"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814" y="0"/>
              <a:ext cx="158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0" name="Picture 9" descr="logo"/>
            <p:cNvPicPr>
              <a:picLocks noChangeAspect="1" noChangeArrowheads="1"/>
            </p:cNvPicPr>
            <p:nvPr userDrawn="1"/>
          </p:nvPicPr>
          <p:blipFill>
            <a:blip r:embed="rId22" cstate="print">
              <a:lum bright="-12000"/>
              <a:grayscl/>
            </a:blip>
            <a:srcRect/>
            <a:stretch>
              <a:fillRect/>
            </a:stretch>
          </p:blipFill>
          <p:spPr bwMode="auto">
            <a:xfrm>
              <a:off x="0" y="46"/>
              <a:ext cx="1361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95" name="Line 34"/>
            <p:cNvSpPr>
              <a:spLocks noChangeShapeType="1"/>
            </p:cNvSpPr>
            <p:nvPr userDrawn="1"/>
          </p:nvSpPr>
          <p:spPr bwMode="auto">
            <a:xfrm>
              <a:off x="1588" y="0"/>
              <a:ext cx="0" cy="454"/>
            </a:xfrm>
            <a:prstGeom prst="line">
              <a:avLst/>
            </a:prstGeom>
            <a:noFill/>
            <a:ln w="9525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96744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193487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290231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386974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59861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5813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153887" indent="-22875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250631" indent="-22875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2347374" indent="-22875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2444118" indent="-22875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96744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3487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290231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386974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483718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580461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677205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773948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2662238" y="198438"/>
            <a:ext cx="4859337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6147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0563" y="1384300"/>
            <a:ext cx="8231187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5pPr>
      <a:lvl6pPr marL="96744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6pPr>
      <a:lvl7pPr marL="193487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7pPr>
      <a:lvl8pPr marL="290231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8pPr>
      <a:lvl9pPr marL="386974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itchFamily="34" charset="0"/>
          <a:ea typeface="黑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598613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581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153887" indent="-22875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250631" indent="-22875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347374" indent="-22875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2444118" indent="-228758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96744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3487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290231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386974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483718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580461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677205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773948" algn="l" defTabSz="19348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785813" y="1071563"/>
            <a:ext cx="8177212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/>
          <a:lstStyle/>
          <a:p>
            <a:pPr algn="r">
              <a:lnSpc>
                <a:spcPct val="130000"/>
              </a:lnSpc>
              <a:spcBef>
                <a:spcPct val="20000"/>
              </a:spcBef>
            </a:pP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汉天下电子有限公司</a:t>
            </a:r>
            <a:endParaRPr lang="en-US" altLang="zh-CN" sz="3200" dirty="0" smtClean="0">
              <a:latin typeface="黑体" pitchFamily="49" charset="-122"/>
              <a:ea typeface="黑体" pitchFamily="49" charset="-122"/>
            </a:endParaRPr>
          </a:p>
          <a:p>
            <a:pPr algn="r">
              <a:lnSpc>
                <a:spcPct val="130000"/>
              </a:lnSpc>
              <a:spcBef>
                <a:spcPct val="20000"/>
              </a:spcBef>
            </a:pPr>
            <a:r>
              <a:rPr lang="en-US" altLang="zh-CN" sz="2000" dirty="0" smtClean="0"/>
              <a:t>HunterSun Electronics Co</a:t>
            </a:r>
            <a:r>
              <a:rPr lang="en-US" altLang="zh-CN" sz="2000" dirty="0"/>
              <a:t>., Ltd</a:t>
            </a:r>
          </a:p>
          <a:p>
            <a:pPr algn="r">
              <a:lnSpc>
                <a:spcPct val="130000"/>
              </a:lnSpc>
              <a:spcBef>
                <a:spcPct val="20000"/>
              </a:spcBef>
            </a:pPr>
            <a:r>
              <a:rPr lang="en-US" altLang="zh-CN" dirty="0"/>
              <a:t>                                                                          </a:t>
            </a:r>
            <a:r>
              <a:rPr lang="en-US" altLang="zh-CN" sz="2000" u="sng" dirty="0" smtClean="0"/>
              <a:t>www.huntersun.com.cn</a:t>
            </a:r>
          </a:p>
          <a:p>
            <a:pPr algn="r">
              <a:lnSpc>
                <a:spcPct val="130000"/>
              </a:lnSpc>
              <a:spcBef>
                <a:spcPct val="20000"/>
              </a:spcBef>
            </a:pPr>
            <a:endParaRPr lang="en-US" altLang="zh-CN" sz="2000" dirty="0" smtClean="0"/>
          </a:p>
          <a:p>
            <a:pPr algn="r">
              <a:lnSpc>
                <a:spcPct val="130000"/>
              </a:lnSpc>
              <a:spcBef>
                <a:spcPct val="20000"/>
              </a:spcBef>
            </a:pPr>
            <a:r>
              <a:rPr lang="en-US" altLang="zh-CN" sz="2000" smtClean="0"/>
              <a:t>02/2016</a:t>
            </a:r>
            <a:endParaRPr lang="en-US" altLang="zh-CN" sz="2000" dirty="0" smtClean="0"/>
          </a:p>
          <a:p>
            <a:pPr algn="r">
              <a:lnSpc>
                <a:spcPct val="130000"/>
              </a:lnSpc>
              <a:spcBef>
                <a:spcPct val="20000"/>
              </a:spcBef>
            </a:pPr>
            <a:endParaRPr lang="en-US" altLang="zh-CN" sz="2000" dirty="0"/>
          </a:p>
          <a:p>
            <a:pPr algn="r">
              <a:lnSpc>
                <a:spcPct val="130000"/>
              </a:lnSpc>
              <a:spcBef>
                <a:spcPct val="20000"/>
              </a:spcBef>
            </a:pPr>
            <a:endParaRPr lang="zh-CN" altLang="en-US" dirty="0"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3138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05838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pPr>
              <a:defRPr/>
            </a:pPr>
            <a:r>
              <a:rPr lang="en-US" altLang="zh-CN" sz="2400" b="1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3G phase I Solution</a:t>
            </a:r>
            <a:endParaRPr lang="zh-CN" altLang="en-US" sz="2400" b="1" kern="0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3" name="Slide Number Placeholder 17"/>
          <p:cNvSpPr txBox="1">
            <a:spLocks/>
          </p:cNvSpPr>
          <p:nvPr/>
        </p:nvSpPr>
        <p:spPr bwMode="auto">
          <a:xfrm>
            <a:off x="7915275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89A5CBE8-435E-401E-8DB4-C45BB7334BEA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10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8696672"/>
              </p:ext>
            </p:extLst>
          </p:nvPr>
        </p:nvGraphicFramePr>
        <p:xfrm>
          <a:off x="0" y="981522"/>
          <a:ext cx="9145588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414"/>
                <a:gridCol w="2104176"/>
                <a:gridCol w="1308421"/>
                <a:gridCol w="1765777"/>
                <a:gridCol w="2747800"/>
              </a:tblGrid>
              <a:tr h="432048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Type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Part Number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P2P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Size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Info</a:t>
                      </a:r>
                      <a:endParaRPr lang="zh-CN" alt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WB 3G</a:t>
                      </a:r>
                      <a:r>
                        <a:rPr lang="en-US" altLang="zh-CN" sz="1600" baseline="0" dirty="0" smtClean="0"/>
                        <a:t> PA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HS8358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SKY77758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4.2mmX3.0mm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Dual Band</a:t>
                      </a:r>
                      <a:r>
                        <a:rPr lang="en-US" altLang="zh-CN" sz="1600" baseline="0" dirty="0" smtClean="0"/>
                        <a:t> WCDMA PA</a:t>
                      </a:r>
                      <a:endParaRPr lang="zh-CN" alt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3G TXM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HS8684/HS8684CM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SKY77584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6.0mmX6.0mm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WEDGE/WGPRS, 4/6TRX</a:t>
                      </a:r>
                      <a:endParaRPr lang="zh-CN" alt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Switch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HS8773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SKY13373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2.0mmX2.0mm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Band</a:t>
                      </a:r>
                      <a:r>
                        <a:rPr lang="en-US" altLang="zh-CN" sz="1600" baseline="0" dirty="0" smtClean="0"/>
                        <a:t> Select switch</a:t>
                      </a:r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298" y="2879186"/>
            <a:ext cx="8352928" cy="365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BDCA3E-97D4-4C7D-B53F-736264F92646}" type="slidenum">
              <a:rPr lang="zh-CN" altLang="en-US" smtClean="0"/>
              <a:pPr>
                <a:defRPr/>
              </a:pPr>
              <a:t>10</a:t>
            </a:fld>
            <a:r>
              <a:rPr lang="en-US" smtClean="0"/>
              <a:t>122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6532633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05838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pPr>
              <a:defRPr/>
            </a:pPr>
            <a:r>
              <a:rPr lang="en-US" altLang="zh-CN" sz="2400" b="1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3G phase II Solution</a:t>
            </a:r>
            <a:endParaRPr lang="zh-CN" altLang="en-US" sz="2400" b="1" kern="0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3" name="Slide Number Placeholder 17"/>
          <p:cNvSpPr txBox="1">
            <a:spLocks/>
          </p:cNvSpPr>
          <p:nvPr/>
        </p:nvSpPr>
        <p:spPr bwMode="auto">
          <a:xfrm>
            <a:off x="7915275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89A5CBE8-435E-401E-8DB4-C45BB7334BEA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11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7240767"/>
              </p:ext>
            </p:extLst>
          </p:nvPr>
        </p:nvGraphicFramePr>
        <p:xfrm>
          <a:off x="324320" y="981522"/>
          <a:ext cx="849694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0367"/>
                <a:gridCol w="1668025"/>
                <a:gridCol w="1200082"/>
                <a:gridCol w="1728192"/>
                <a:gridCol w="252027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Type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Part Number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P2P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Size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Info</a:t>
                      </a:r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WB 3G</a:t>
                      </a:r>
                      <a:r>
                        <a:rPr lang="en-US" altLang="zh-CN" sz="1600" baseline="0" dirty="0" smtClean="0"/>
                        <a:t> PA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HS8358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SKY77758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4.2mmX3.0mm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Dual Band</a:t>
                      </a:r>
                      <a:r>
                        <a:rPr lang="en-US" altLang="zh-CN" sz="1600" baseline="0" dirty="0" smtClean="0"/>
                        <a:t> WCDMA PA</a:t>
                      </a:r>
                      <a:endParaRPr lang="zh-CN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3G TXM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HS8902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SKY77902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5.5mmX5.3mm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WEDGE/TD, 6TRX</a:t>
                      </a:r>
                      <a:endParaRPr lang="zh-CN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Switch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HS8728A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RF1628A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2.0mmX2.0mm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Band</a:t>
                      </a:r>
                      <a:r>
                        <a:rPr lang="en-US" altLang="zh-CN" sz="1600" baseline="0" dirty="0" smtClean="0"/>
                        <a:t> Select switch</a:t>
                      </a:r>
                      <a:endParaRPr lang="zh-CN" alt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314" y="2684943"/>
            <a:ext cx="8731250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BDCA3E-97D4-4C7D-B53F-736264F92646}" type="slidenum">
              <a:rPr lang="zh-CN" altLang="en-US" smtClean="0"/>
              <a:pPr>
                <a:defRPr/>
              </a:pPr>
              <a:t>11</a:t>
            </a:fld>
            <a:r>
              <a:rPr lang="en-US" smtClean="0"/>
              <a:t>122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5759886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05838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pPr>
              <a:defRPr/>
            </a:pPr>
            <a:r>
              <a:rPr lang="en-US" altLang="zh-CN" sz="2400" b="1" kern="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4</a:t>
            </a:r>
            <a:r>
              <a:rPr lang="en-US" altLang="zh-CN" sz="2400" b="1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G 3M8B phase II Solution</a:t>
            </a:r>
            <a:endParaRPr lang="zh-CN" altLang="en-US" sz="2400" b="1" kern="0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3" name="Slide Number Placeholder 17"/>
          <p:cNvSpPr txBox="1">
            <a:spLocks/>
          </p:cNvSpPr>
          <p:nvPr/>
        </p:nvSpPr>
        <p:spPr bwMode="auto">
          <a:xfrm>
            <a:off x="7915275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89A5CBE8-435E-401E-8DB4-C45BB7334BEA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12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29765150"/>
              </p:ext>
            </p:extLst>
          </p:nvPr>
        </p:nvGraphicFramePr>
        <p:xfrm>
          <a:off x="324320" y="981522"/>
          <a:ext cx="878853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955"/>
                <a:gridCol w="1668025"/>
                <a:gridCol w="1200082"/>
                <a:gridCol w="1728192"/>
                <a:gridCol w="252027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Type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Part Number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P2P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Size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Info</a:t>
                      </a:r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MMMB 4G </a:t>
                      </a:r>
                      <a:r>
                        <a:rPr lang="en-US" altLang="zh-CN" sz="1600" baseline="0" dirty="0" smtClean="0"/>
                        <a:t>PA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HS8424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SKY77824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4.0mmX3.65mm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HB, TDD/FDD,</a:t>
                      </a:r>
                      <a:r>
                        <a:rPr lang="en-US" altLang="zh-CN" sz="1600" baseline="0" dirty="0" smtClean="0"/>
                        <a:t> 3M8B</a:t>
                      </a:r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4G TXM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HS8916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SKY77916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5.5mmX5.3mm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14TRX, EDGE/TDS/TDD</a:t>
                      </a:r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Diversity Switch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HS8713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SKY13413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2.0mmX2.0mm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3T Diversity</a:t>
                      </a:r>
                      <a:r>
                        <a:rPr lang="en-US" altLang="zh-CN" sz="1600" baseline="0" dirty="0" smtClean="0"/>
                        <a:t> Antenna SW</a:t>
                      </a:r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545" y="2637706"/>
            <a:ext cx="7506747" cy="400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BDCA3E-97D4-4C7D-B53F-736264F92646}" type="slidenum">
              <a:rPr lang="zh-CN" altLang="en-US" smtClean="0"/>
              <a:pPr>
                <a:defRPr/>
              </a:pPr>
              <a:t>12</a:t>
            </a:fld>
            <a:r>
              <a:rPr lang="en-US" smtClean="0"/>
              <a:t>122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3806695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05838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pPr>
              <a:defRPr/>
            </a:pPr>
            <a:r>
              <a:rPr lang="en-US" altLang="zh-CN" sz="2400" b="1" kern="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4</a:t>
            </a:r>
            <a:r>
              <a:rPr lang="en-US" altLang="zh-CN" sz="2400" b="1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G 5M13B phase II Solution</a:t>
            </a:r>
            <a:endParaRPr lang="zh-CN" altLang="en-US" sz="2400" b="1" kern="0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3" name="Slide Number Placeholder 17"/>
          <p:cNvSpPr txBox="1">
            <a:spLocks/>
          </p:cNvSpPr>
          <p:nvPr/>
        </p:nvSpPr>
        <p:spPr bwMode="auto">
          <a:xfrm>
            <a:off x="7915275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89A5CBE8-435E-401E-8DB4-C45BB7334BEA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13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09040923"/>
              </p:ext>
            </p:extLst>
          </p:nvPr>
        </p:nvGraphicFramePr>
        <p:xfrm>
          <a:off x="324320" y="981522"/>
          <a:ext cx="878853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955"/>
                <a:gridCol w="1668025"/>
                <a:gridCol w="1200082"/>
                <a:gridCol w="1728192"/>
                <a:gridCol w="252027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Type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Part Number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P2P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Size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Info</a:t>
                      </a:r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MMMB  </a:t>
                      </a:r>
                      <a:r>
                        <a:rPr lang="en-US" altLang="zh-CN" sz="1600" baseline="0" dirty="0" smtClean="0"/>
                        <a:t>PA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HS8443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SKY77643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4.0mmX6.8mm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MB/LB, </a:t>
                      </a:r>
                      <a:r>
                        <a:rPr lang="en-US" altLang="zh-CN" sz="1600" baseline="0" dirty="0" smtClean="0"/>
                        <a:t>5M13B</a:t>
                      </a:r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4G TXM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HS8916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SKY77916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5.5mmX5.3mm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14TRX, EDGE/TDS/TDD</a:t>
                      </a:r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Diversity Switch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HS8718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SKY13418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2.0mmX2.0mm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8T Diversity</a:t>
                      </a:r>
                      <a:r>
                        <a:rPr lang="en-US" altLang="zh-CN" sz="1600" baseline="0" dirty="0" smtClean="0"/>
                        <a:t> Antenna SW</a:t>
                      </a:r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551" y="2619468"/>
            <a:ext cx="6624736" cy="397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BDCA3E-97D4-4C7D-B53F-736264F92646}" type="slidenum">
              <a:rPr lang="zh-CN" altLang="en-US" smtClean="0"/>
              <a:pPr>
                <a:defRPr/>
              </a:pPr>
              <a:t>13</a:t>
            </a:fld>
            <a:r>
              <a:rPr lang="en-US" smtClean="0"/>
              <a:t>122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6493971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17"/>
          <p:cNvSpPr txBox="1">
            <a:spLocks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4EAA6499-42A4-444B-825A-43141B9ABEFD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14</a:t>
            </a:fld>
            <a:endParaRPr lang="en-US" altLang="zh-CN" sz="1200" dirty="0">
              <a:solidFill>
                <a:srgbClr val="000000"/>
              </a:solidFill>
              <a:ea typeface="黑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0" y="1989634"/>
            <a:ext cx="9145588" cy="118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5400" b="1" i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SOC Roadmap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BDCA3E-97D4-4C7D-B53F-736264F92646}" type="slidenum">
              <a:rPr lang="zh-CN" altLang="en-US" smtClean="0"/>
              <a:pPr>
                <a:defRPr/>
              </a:pPr>
              <a:t>14</a:t>
            </a:fld>
            <a:r>
              <a:rPr lang="en-US" smtClean="0"/>
              <a:t>122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3255958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77275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r>
              <a:rPr lang="en-US" altLang="zh-CN" sz="2000" b="1" dirty="0" smtClean="0">
                <a:solidFill>
                  <a:schemeClr val="bg1"/>
                </a:solidFill>
                <a:ea typeface="黑体" pitchFamily="2" charset="-122"/>
                <a:cs typeface="Arial" charset="0"/>
              </a:rPr>
              <a:t>2.4GHz RF/SOC Product Line</a:t>
            </a:r>
            <a:endParaRPr lang="zh-CN" altLang="en-US" sz="2000" b="1" dirty="0">
              <a:solidFill>
                <a:schemeClr val="bg1"/>
              </a:solidFill>
              <a:ea typeface="黑体" pitchFamily="2" charset="-122"/>
              <a:cs typeface="Arial" charset="0"/>
            </a:endParaRPr>
          </a:p>
        </p:txBody>
      </p:sp>
      <p:sp>
        <p:nvSpPr>
          <p:cNvPr id="89" name="Slide Number Placeholder 17"/>
          <p:cNvSpPr txBox="1">
            <a:spLocks/>
          </p:cNvSpPr>
          <p:nvPr/>
        </p:nvSpPr>
        <p:spPr bwMode="auto">
          <a:xfrm>
            <a:off x="7924800" y="6284342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2956A362-4659-41E8-B744-004E98837B91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15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sp>
        <p:nvSpPr>
          <p:cNvPr id="53" name="矩形 37"/>
          <p:cNvSpPr>
            <a:spLocks noChangeArrowheads="1"/>
          </p:cNvSpPr>
          <p:nvPr/>
        </p:nvSpPr>
        <p:spPr bwMode="auto">
          <a:xfrm>
            <a:off x="5787239" y="6532030"/>
            <a:ext cx="57150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MP</a:t>
            </a:r>
            <a:endParaRPr lang="zh-CN" altLang="en-US" sz="800" dirty="0"/>
          </a:p>
        </p:txBody>
      </p:sp>
      <p:sp>
        <p:nvSpPr>
          <p:cNvPr id="55" name="矩形 54"/>
          <p:cNvSpPr/>
          <p:nvPr/>
        </p:nvSpPr>
        <p:spPr>
          <a:xfrm>
            <a:off x="5644364" y="6562965"/>
            <a:ext cx="142875" cy="1444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矩形 39"/>
          <p:cNvSpPr>
            <a:spLocks noChangeArrowheads="1"/>
          </p:cNvSpPr>
          <p:nvPr/>
        </p:nvSpPr>
        <p:spPr bwMode="auto">
          <a:xfrm>
            <a:off x="6568299" y="6528040"/>
            <a:ext cx="5762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 dirty="0" smtClean="0"/>
              <a:t>Sample</a:t>
            </a:r>
            <a:endParaRPr lang="zh-CN" altLang="en-US" sz="800" dirty="0"/>
          </a:p>
        </p:txBody>
      </p:sp>
      <p:sp>
        <p:nvSpPr>
          <p:cNvPr id="57" name="矩形 56"/>
          <p:cNvSpPr/>
          <p:nvPr/>
        </p:nvSpPr>
        <p:spPr>
          <a:xfrm>
            <a:off x="6423837" y="6562965"/>
            <a:ext cx="144462" cy="144463"/>
          </a:xfrm>
          <a:prstGeom prst="rect">
            <a:avLst/>
          </a:prstGeom>
          <a:solidFill>
            <a:srgbClr val="0A8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矩形 42"/>
          <p:cNvSpPr>
            <a:spLocks noChangeArrowheads="1"/>
          </p:cNvSpPr>
          <p:nvPr/>
        </p:nvSpPr>
        <p:spPr bwMode="auto">
          <a:xfrm>
            <a:off x="7352531" y="6526138"/>
            <a:ext cx="11086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Under Development</a:t>
            </a:r>
            <a:endParaRPr lang="zh-CN" altLang="en-US" sz="800" dirty="0"/>
          </a:p>
        </p:txBody>
      </p:sp>
      <p:sp>
        <p:nvSpPr>
          <p:cNvPr id="59" name="矩形 58"/>
          <p:cNvSpPr/>
          <p:nvPr/>
        </p:nvSpPr>
        <p:spPr>
          <a:xfrm>
            <a:off x="7208069" y="6562965"/>
            <a:ext cx="144462" cy="144463"/>
          </a:xfrm>
          <a:prstGeom prst="rect">
            <a:avLst/>
          </a:prstGeom>
          <a:solidFill>
            <a:srgbClr val="0434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476450" y="1917626"/>
            <a:ext cx="1036975" cy="1024477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 smtClean="0"/>
              <a:t>HS6201</a:t>
            </a:r>
            <a:endParaRPr lang="en-US" altLang="zh-CN" sz="1000" b="1" dirty="0"/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</a:rPr>
              <a:t>2.4GHz RF transceiver</a:t>
            </a:r>
          </a:p>
        </p:txBody>
      </p:sp>
      <p:sp>
        <p:nvSpPr>
          <p:cNvPr id="36" name="矩形 35"/>
          <p:cNvSpPr/>
          <p:nvPr/>
        </p:nvSpPr>
        <p:spPr>
          <a:xfrm>
            <a:off x="5960570" y="4412822"/>
            <a:ext cx="1060496" cy="1033196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/>
              <a:t>HS6210</a:t>
            </a:r>
            <a:endParaRPr lang="en-US" altLang="zh-CN" sz="1000" b="1" dirty="0"/>
          </a:p>
          <a:p>
            <a:pPr algn="ctr"/>
            <a:r>
              <a:rPr lang="en-US" altLang="zh-CN" sz="1000" b="1" dirty="0" smtClean="0">
                <a:solidFill>
                  <a:srgbClr val="FFFF00"/>
                </a:solidFill>
              </a:rPr>
              <a:t>Single chip 2.4GHz SOC</a:t>
            </a:r>
          </a:p>
          <a:p>
            <a:pPr algn="ctr"/>
            <a:r>
              <a:rPr lang="en-US" altLang="zh-CN" sz="1000" b="1" dirty="0" smtClean="0">
                <a:solidFill>
                  <a:srgbClr val="FFFF00"/>
                </a:solidFill>
              </a:rPr>
              <a:t>Advanced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348868" y="1122639"/>
            <a:ext cx="3924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Highly performance - Low cost 2.4GHz </a:t>
            </a:r>
            <a:r>
              <a:rPr lang="en-US" altLang="zh-CN" sz="1200" b="1" dirty="0" smtClean="0"/>
              <a:t>Transceiver.</a:t>
            </a:r>
            <a:endParaRPr lang="en-US" altLang="zh-CN" sz="1200" b="1" dirty="0"/>
          </a:p>
          <a:p>
            <a:r>
              <a:rPr lang="en-US" altLang="zh-CN" sz="1200" b="1" dirty="0"/>
              <a:t>Wireless mouse, keyboard, wireless audio. toy, RFID..</a:t>
            </a:r>
            <a:endParaRPr lang="zh-CN" alt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657966" y="2199031"/>
            <a:ext cx="3361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Highly performance - Low cost 2.4GHz </a:t>
            </a:r>
            <a:r>
              <a:rPr lang="en-US" altLang="zh-CN" sz="1200" b="1" dirty="0" smtClean="0"/>
              <a:t>Transceiver with 24dBm PA.</a:t>
            </a:r>
            <a:endParaRPr lang="zh-CN" altLang="en-US" sz="1200" b="1" dirty="0"/>
          </a:p>
        </p:txBody>
      </p:sp>
      <p:sp>
        <p:nvSpPr>
          <p:cNvPr id="39" name="矩形 38"/>
          <p:cNvSpPr/>
          <p:nvPr/>
        </p:nvSpPr>
        <p:spPr>
          <a:xfrm>
            <a:off x="306347" y="973985"/>
            <a:ext cx="969889" cy="943641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 smtClean="0"/>
              <a:t>HS6200</a:t>
            </a:r>
            <a:endParaRPr lang="en-US" altLang="zh-CN" sz="1000" b="1" dirty="0"/>
          </a:p>
          <a:p>
            <a:pPr algn="ctr">
              <a:defRPr/>
            </a:pPr>
            <a:r>
              <a:rPr lang="en-US" altLang="zh-CN" sz="1000" b="1" dirty="0" smtClean="0">
                <a:solidFill>
                  <a:srgbClr val="FFFF00"/>
                </a:solidFill>
              </a:rPr>
              <a:t>2.4GHz RF transceiver</a:t>
            </a:r>
          </a:p>
        </p:txBody>
      </p:sp>
      <p:sp>
        <p:nvSpPr>
          <p:cNvPr id="41" name="矩形 40"/>
          <p:cNvSpPr/>
          <p:nvPr/>
        </p:nvSpPr>
        <p:spPr>
          <a:xfrm>
            <a:off x="1476449" y="4463994"/>
            <a:ext cx="1036976" cy="982024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 smtClean="0"/>
              <a:t>HS6207</a:t>
            </a:r>
            <a:endParaRPr lang="en-US" altLang="zh-CN" sz="1000" b="1" dirty="0"/>
          </a:p>
          <a:p>
            <a:pPr algn="ctr"/>
            <a:r>
              <a:rPr lang="en-US" altLang="zh-CN" sz="1000" b="1" dirty="0" smtClean="0">
                <a:solidFill>
                  <a:srgbClr val="FFFF00"/>
                </a:solidFill>
              </a:rPr>
              <a:t>SOC </a:t>
            </a:r>
          </a:p>
          <a:p>
            <a:pPr algn="ctr"/>
            <a:r>
              <a:rPr lang="en-US" altLang="zh-CN" sz="1000" b="1" dirty="0" smtClean="0">
                <a:solidFill>
                  <a:srgbClr val="FFFF00"/>
                </a:solidFill>
              </a:rPr>
              <a:t>ARM M0+2.4G</a:t>
            </a:r>
            <a:endParaRPr lang="en-US" altLang="zh-CN" sz="1000" b="1" dirty="0">
              <a:solidFill>
                <a:srgbClr val="FFFF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657966" y="4615845"/>
            <a:ext cx="269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ARM Cortex M0 core 2.4GHz </a:t>
            </a:r>
            <a:r>
              <a:rPr lang="en-US" altLang="zh-CN" sz="1200" b="1" dirty="0"/>
              <a:t>SOC</a:t>
            </a:r>
          </a:p>
          <a:p>
            <a:r>
              <a:rPr lang="en-US" altLang="zh-CN" sz="1200" b="1" dirty="0" smtClean="0"/>
              <a:t>32KB flash&amp;2K RAM&amp;QFN32</a:t>
            </a:r>
          </a:p>
          <a:p>
            <a:r>
              <a:rPr lang="en-US" altLang="zh-CN" sz="1200" b="1" dirty="0" smtClean="0"/>
              <a:t>Up to 24MHz</a:t>
            </a:r>
          </a:p>
        </p:txBody>
      </p:sp>
      <p:sp>
        <p:nvSpPr>
          <p:cNvPr id="43" name="矩形 42"/>
          <p:cNvSpPr/>
          <p:nvPr/>
        </p:nvSpPr>
        <p:spPr>
          <a:xfrm>
            <a:off x="324322" y="3429794"/>
            <a:ext cx="986360" cy="948010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/>
              <a:t>HS6206</a:t>
            </a:r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</a:rPr>
              <a:t>Single chip 2.4GHz SOC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476450" y="3501802"/>
            <a:ext cx="2697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Highly integrated- single chip 2.4GHz </a:t>
            </a:r>
            <a:r>
              <a:rPr lang="en-US" altLang="zh-CN" sz="1200" b="1" dirty="0" smtClean="0"/>
              <a:t>SOC</a:t>
            </a:r>
          </a:p>
          <a:p>
            <a:r>
              <a:rPr lang="en-US" altLang="zh-CN" sz="1200" b="1" dirty="0" smtClean="0"/>
              <a:t>6PWM&amp;16KB OTP</a:t>
            </a:r>
          </a:p>
          <a:p>
            <a:r>
              <a:rPr lang="en-US" altLang="zh-CN" sz="1200" b="1" dirty="0" smtClean="0"/>
              <a:t>QFN40&amp;SOP16</a:t>
            </a:r>
            <a:endParaRPr lang="zh-CN" altLang="en-US" sz="12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121252" y="466405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Low cost 2.4GHz SOC</a:t>
            </a:r>
          </a:p>
          <a:p>
            <a:r>
              <a:rPr lang="en-US" altLang="zh-CN" sz="1200" b="1" dirty="0" smtClean="0"/>
              <a:t>1kb OTP and ROM </a:t>
            </a:r>
            <a:endParaRPr lang="zh-CN" altLang="en-US" sz="1200" b="1" dirty="0"/>
          </a:p>
        </p:txBody>
      </p:sp>
      <p:cxnSp>
        <p:nvCxnSpPr>
          <p:cNvPr id="33" name="直接箭头连接符 32"/>
          <p:cNvCxnSpPr/>
          <p:nvPr/>
        </p:nvCxnSpPr>
        <p:spPr>
          <a:xfrm flipV="1">
            <a:off x="180306" y="6104384"/>
            <a:ext cx="8822407" cy="15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692474" y="5590034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612354" y="6094090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15Q4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45" name="Text Box 11"/>
          <p:cNvSpPr txBox="1">
            <a:spLocks noChangeArrowheads="1"/>
          </p:cNvSpPr>
          <p:nvPr/>
        </p:nvSpPr>
        <p:spPr bwMode="auto">
          <a:xfrm>
            <a:off x="1980506" y="6104384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3132634" y="5847903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3420666" y="610589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16Q2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4572794" y="5848722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6012954" y="5848722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Box 11"/>
          <p:cNvSpPr txBox="1">
            <a:spLocks noChangeArrowheads="1"/>
          </p:cNvSpPr>
          <p:nvPr/>
        </p:nvSpPr>
        <p:spPr bwMode="auto">
          <a:xfrm>
            <a:off x="4860826" y="6104384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16Q3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71" name="Text Box 11"/>
          <p:cNvSpPr txBox="1">
            <a:spLocks noChangeArrowheads="1"/>
          </p:cNvSpPr>
          <p:nvPr/>
        </p:nvSpPr>
        <p:spPr bwMode="auto">
          <a:xfrm>
            <a:off x="6300986" y="610589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7453114" y="5571356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Box 11"/>
          <p:cNvSpPr txBox="1">
            <a:spLocks noChangeArrowheads="1"/>
          </p:cNvSpPr>
          <p:nvPr/>
        </p:nvSpPr>
        <p:spPr bwMode="auto">
          <a:xfrm>
            <a:off x="7713067" y="610589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17Q1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8298" y="837506"/>
            <a:ext cx="8893652" cy="230425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108298" y="3285778"/>
            <a:ext cx="8893652" cy="230425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7021066" y="2803603"/>
            <a:ext cx="18722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2.4GHz RF</a:t>
            </a:r>
            <a:endParaRPr lang="zh-CN" altLang="en-US" sz="20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7021068" y="5235510"/>
            <a:ext cx="1872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2.4GHz </a:t>
            </a:r>
            <a:r>
              <a:rPr lang="en-US" altLang="zh-CN" sz="2000" b="1" dirty="0" err="1" smtClean="0"/>
              <a:t>SoC</a:t>
            </a:r>
            <a:endParaRPr lang="zh-CN" altLang="en-US" sz="2000" b="1" dirty="0"/>
          </a:p>
        </p:txBody>
      </p:sp>
      <p:sp>
        <p:nvSpPr>
          <p:cNvPr id="52" name="矩形 51"/>
          <p:cNvSpPr/>
          <p:nvPr/>
        </p:nvSpPr>
        <p:spPr>
          <a:xfrm>
            <a:off x="3798577" y="3429794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 smtClean="0"/>
              <a:t>HS6600C</a:t>
            </a:r>
          </a:p>
          <a:p>
            <a:pPr algn="ctr"/>
            <a:r>
              <a:rPr lang="en-US" altLang="zh-CN" sz="1000" b="1" dirty="0" smtClean="0"/>
              <a:t>SOC</a:t>
            </a:r>
            <a:endParaRPr lang="en-US" altLang="zh-CN" sz="1000" b="1" dirty="0"/>
          </a:p>
          <a:p>
            <a:pPr algn="ctr"/>
            <a:r>
              <a:rPr lang="en-US" altLang="zh-CN" sz="1000" b="1" dirty="0" smtClean="0">
                <a:solidFill>
                  <a:srgbClr val="FFFF00"/>
                </a:solidFill>
              </a:rPr>
              <a:t>ARM M3+2.4G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996121" y="3610684"/>
            <a:ext cx="269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ARM Cortex M3 core 2.4GHz </a:t>
            </a:r>
            <a:r>
              <a:rPr lang="en-US" altLang="zh-CN" sz="1200" b="1" dirty="0"/>
              <a:t>SOC</a:t>
            </a:r>
          </a:p>
          <a:p>
            <a:r>
              <a:rPr lang="en-US" altLang="zh-CN" sz="1200" b="1" dirty="0" smtClean="0"/>
              <a:t>4Mbit flash &amp; 384KB RAM</a:t>
            </a:r>
          </a:p>
          <a:p>
            <a:r>
              <a:rPr lang="en-US" altLang="zh-CN" sz="1200" b="1" dirty="0" smtClean="0"/>
              <a:t>Up to 96MHz</a:t>
            </a:r>
          </a:p>
        </p:txBody>
      </p:sp>
    </p:spTree>
    <p:extLst>
      <p:ext uri="{BB962C8B-B14F-4D97-AF65-F5344CB8AC3E}">
        <p14:creationId xmlns:p14="http://schemas.microsoft.com/office/powerpoint/2010/main" xmlns="" val="258555383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77275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r>
              <a:rPr lang="en-US" altLang="zh-CN" sz="2000" b="1" dirty="0" smtClean="0">
                <a:solidFill>
                  <a:schemeClr val="bg1"/>
                </a:solidFill>
                <a:ea typeface="黑体" pitchFamily="2" charset="-122"/>
                <a:cs typeface="Arial" charset="0"/>
              </a:rPr>
              <a:t>Bluetooth/BLE/Multimedia Product Line</a:t>
            </a:r>
            <a:endParaRPr lang="zh-CN" altLang="en-US" sz="2000" b="1" dirty="0">
              <a:solidFill>
                <a:schemeClr val="bg1"/>
              </a:solidFill>
              <a:ea typeface="黑体" pitchFamily="2" charset="-122"/>
              <a:cs typeface="Arial" charset="0"/>
            </a:endParaRPr>
          </a:p>
        </p:txBody>
      </p:sp>
      <p:sp>
        <p:nvSpPr>
          <p:cNvPr id="89" name="Slide Number Placeholder 17"/>
          <p:cNvSpPr txBox="1">
            <a:spLocks/>
          </p:cNvSpPr>
          <p:nvPr/>
        </p:nvSpPr>
        <p:spPr bwMode="auto">
          <a:xfrm>
            <a:off x="7924800" y="6284342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2956A362-4659-41E8-B744-004E98837B91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16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cxnSp>
        <p:nvCxnSpPr>
          <p:cNvPr id="49" name="直接箭头连接符 48"/>
          <p:cNvCxnSpPr/>
          <p:nvPr/>
        </p:nvCxnSpPr>
        <p:spPr>
          <a:xfrm flipV="1">
            <a:off x="180306" y="6104384"/>
            <a:ext cx="8822407" cy="15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37"/>
          <p:cNvSpPr>
            <a:spLocks noChangeArrowheads="1"/>
          </p:cNvSpPr>
          <p:nvPr/>
        </p:nvSpPr>
        <p:spPr bwMode="auto">
          <a:xfrm>
            <a:off x="5787239" y="6532030"/>
            <a:ext cx="57150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MP</a:t>
            </a:r>
            <a:endParaRPr lang="zh-CN" altLang="en-US" sz="800" dirty="0"/>
          </a:p>
        </p:txBody>
      </p:sp>
      <p:sp>
        <p:nvSpPr>
          <p:cNvPr id="55" name="矩形 54"/>
          <p:cNvSpPr/>
          <p:nvPr/>
        </p:nvSpPr>
        <p:spPr>
          <a:xfrm>
            <a:off x="5644364" y="6562965"/>
            <a:ext cx="142875" cy="1444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矩形 39"/>
          <p:cNvSpPr>
            <a:spLocks noChangeArrowheads="1"/>
          </p:cNvSpPr>
          <p:nvPr/>
        </p:nvSpPr>
        <p:spPr bwMode="auto">
          <a:xfrm>
            <a:off x="6568299" y="6528040"/>
            <a:ext cx="5762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 dirty="0" smtClean="0"/>
              <a:t>Sample</a:t>
            </a:r>
            <a:endParaRPr lang="zh-CN" altLang="en-US" sz="800" dirty="0"/>
          </a:p>
        </p:txBody>
      </p:sp>
      <p:sp>
        <p:nvSpPr>
          <p:cNvPr id="57" name="矩形 56"/>
          <p:cNvSpPr/>
          <p:nvPr/>
        </p:nvSpPr>
        <p:spPr>
          <a:xfrm>
            <a:off x="6423837" y="6562965"/>
            <a:ext cx="144462" cy="144463"/>
          </a:xfrm>
          <a:prstGeom prst="rect">
            <a:avLst/>
          </a:prstGeom>
          <a:solidFill>
            <a:srgbClr val="0A8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矩形 42"/>
          <p:cNvSpPr>
            <a:spLocks noChangeArrowheads="1"/>
          </p:cNvSpPr>
          <p:nvPr/>
        </p:nvSpPr>
        <p:spPr bwMode="auto">
          <a:xfrm>
            <a:off x="7352531" y="6526138"/>
            <a:ext cx="11086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Under Development</a:t>
            </a:r>
            <a:endParaRPr lang="zh-CN" altLang="en-US" sz="800" dirty="0"/>
          </a:p>
        </p:txBody>
      </p:sp>
      <p:sp>
        <p:nvSpPr>
          <p:cNvPr id="59" name="矩形 58"/>
          <p:cNvSpPr/>
          <p:nvPr/>
        </p:nvSpPr>
        <p:spPr>
          <a:xfrm>
            <a:off x="7208069" y="6562965"/>
            <a:ext cx="144462" cy="144463"/>
          </a:xfrm>
          <a:prstGeom prst="rect">
            <a:avLst/>
          </a:prstGeom>
          <a:solidFill>
            <a:srgbClr val="0434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60" name="直接连接符 59"/>
          <p:cNvCxnSpPr/>
          <p:nvPr/>
        </p:nvCxnSpPr>
        <p:spPr>
          <a:xfrm>
            <a:off x="1692474" y="5590034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 Box 11"/>
          <p:cNvSpPr txBox="1">
            <a:spLocks noChangeArrowheads="1"/>
          </p:cNvSpPr>
          <p:nvPr/>
        </p:nvSpPr>
        <p:spPr bwMode="auto">
          <a:xfrm>
            <a:off x="612354" y="6094090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15Q4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7" name="Text Box 11"/>
          <p:cNvSpPr txBox="1">
            <a:spLocks noChangeArrowheads="1"/>
          </p:cNvSpPr>
          <p:nvPr/>
        </p:nvSpPr>
        <p:spPr bwMode="auto">
          <a:xfrm>
            <a:off x="1980506" y="6104384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52314" y="909514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 smtClean="0"/>
              <a:t>HS6600A</a:t>
            </a:r>
            <a:endParaRPr lang="en-US" altLang="zh-CN" sz="1000" b="1" dirty="0"/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</a:rPr>
              <a:t>BT 4.0DM</a:t>
            </a:r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</a:rPr>
              <a:t>Multimedia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04442" y="998071"/>
            <a:ext cx="3567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Bluetooth 4.0 DM, </a:t>
            </a:r>
            <a:endParaRPr lang="en-US" altLang="zh-CN" sz="1200" b="1" dirty="0" smtClean="0"/>
          </a:p>
          <a:p>
            <a:r>
              <a:rPr lang="en-US" altLang="zh-CN" sz="1200" b="1" dirty="0" smtClean="0"/>
              <a:t>stereo </a:t>
            </a:r>
            <a:r>
              <a:rPr lang="en-US" altLang="zh-CN" sz="1200" b="1" dirty="0"/>
              <a:t>audio</a:t>
            </a:r>
            <a:r>
              <a:rPr lang="en-US" altLang="zh-CN" sz="1200" b="1" dirty="0" smtClean="0"/>
              <a:t>, FM receiver </a:t>
            </a:r>
          </a:p>
          <a:p>
            <a:r>
              <a:rPr lang="en-US" altLang="zh-CN" sz="1200" b="1" dirty="0" smtClean="0"/>
              <a:t>for Multi-Media application</a:t>
            </a:r>
            <a:r>
              <a:rPr lang="en-US" altLang="zh-CN" sz="1200" b="1" dirty="0"/>
              <a:t>. </a:t>
            </a:r>
          </a:p>
        </p:txBody>
      </p:sp>
      <p:sp>
        <p:nvSpPr>
          <p:cNvPr id="37" name="矩形 36"/>
          <p:cNvSpPr/>
          <p:nvPr/>
        </p:nvSpPr>
        <p:spPr>
          <a:xfrm>
            <a:off x="5436890" y="909514"/>
            <a:ext cx="1080120" cy="1008112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/>
              <a:t>HS6601</a:t>
            </a:r>
            <a:endParaRPr lang="en-US" altLang="zh-CN" sz="1000" b="1" dirty="0" smtClean="0">
              <a:solidFill>
                <a:srgbClr val="FFFF00"/>
              </a:solidFill>
            </a:endParaRPr>
          </a:p>
          <a:p>
            <a:pPr algn="ctr"/>
            <a:r>
              <a:rPr lang="en-US" altLang="zh-CN" sz="1000" b="1" dirty="0" smtClean="0">
                <a:solidFill>
                  <a:srgbClr val="FFFF00"/>
                </a:solidFill>
              </a:rPr>
              <a:t>BT 4.0</a:t>
            </a:r>
          </a:p>
          <a:p>
            <a:pPr algn="ctr"/>
            <a:r>
              <a:rPr lang="en-US" altLang="zh-CN" sz="1000" b="1" dirty="0" smtClean="0">
                <a:solidFill>
                  <a:srgbClr val="FFFF00"/>
                </a:solidFill>
              </a:rPr>
              <a:t>For Multimedia</a:t>
            </a:r>
          </a:p>
        </p:txBody>
      </p:sp>
      <p:sp>
        <p:nvSpPr>
          <p:cNvPr id="39" name="矩形 38"/>
          <p:cNvSpPr/>
          <p:nvPr/>
        </p:nvSpPr>
        <p:spPr>
          <a:xfrm>
            <a:off x="7453114" y="4502363"/>
            <a:ext cx="1080120" cy="1008112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b="1" dirty="0" smtClean="0"/>
              <a:t>HS6620</a:t>
            </a:r>
            <a:endParaRPr lang="en-US" altLang="zh-CN" sz="1000" b="1" dirty="0"/>
          </a:p>
          <a:p>
            <a:pPr algn="ctr"/>
            <a:r>
              <a:rPr lang="en-US" altLang="zh-CN" sz="1000" b="1" dirty="0" smtClean="0">
                <a:solidFill>
                  <a:srgbClr val="FFFF00"/>
                </a:solidFill>
              </a:rPr>
              <a:t>BT4.0LE single chip SOC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012954" y="3527350"/>
            <a:ext cx="2940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Bluetooth 4.0 low-energy</a:t>
            </a:r>
          </a:p>
          <a:p>
            <a:r>
              <a:rPr lang="en-US" altLang="zh-CN" sz="1200" b="1" dirty="0"/>
              <a:t>For wearable application</a:t>
            </a:r>
          </a:p>
          <a:p>
            <a:r>
              <a:rPr lang="en-US" altLang="zh-CN" sz="1200" b="1" dirty="0"/>
              <a:t>Ultra Low power, High performance</a:t>
            </a:r>
          </a:p>
          <a:p>
            <a:r>
              <a:rPr lang="en-US" altLang="zh-CN" sz="1200" b="1" dirty="0"/>
              <a:t>Flash Version</a:t>
            </a:r>
            <a:endParaRPr lang="zh-CN" altLang="en-US" sz="1200" b="1" dirty="0"/>
          </a:p>
        </p:txBody>
      </p:sp>
      <p:cxnSp>
        <p:nvCxnSpPr>
          <p:cNvPr id="41" name="直接连接符 40"/>
          <p:cNvCxnSpPr/>
          <p:nvPr/>
        </p:nvCxnSpPr>
        <p:spPr>
          <a:xfrm>
            <a:off x="3132634" y="5847903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3420666" y="610589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16Q2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4572794" y="5848722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6012954" y="5848722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4860826" y="6104384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16Q3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6300986" y="610589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7453114" y="5571356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7713067" y="610589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17Q1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52314" y="1994342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 smtClean="0"/>
              <a:t>HS6600B</a:t>
            </a:r>
            <a:endParaRPr lang="en-US" altLang="zh-CN" sz="1000" b="1" dirty="0"/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</a:rPr>
              <a:t>BT 4.0DM</a:t>
            </a:r>
          </a:p>
          <a:p>
            <a:pPr algn="ctr"/>
            <a:r>
              <a:rPr lang="en-US" altLang="zh-CN" sz="1000" b="1" dirty="0" smtClean="0">
                <a:solidFill>
                  <a:srgbClr val="FFFF00"/>
                </a:solidFill>
              </a:rPr>
              <a:t>Controller</a:t>
            </a:r>
            <a:endParaRPr lang="en-US" altLang="zh-CN" sz="1000" b="1" dirty="0">
              <a:solidFill>
                <a:srgbClr val="FFFF00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8298" y="837506"/>
            <a:ext cx="8893652" cy="230425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6051849" y="2714132"/>
            <a:ext cx="28774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Bluetooth DM Audio</a:t>
            </a:r>
            <a:endParaRPr lang="zh-CN" altLang="en-US" sz="20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854860" y="5539719"/>
            <a:ext cx="1994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Bluetooth LE</a:t>
            </a:r>
            <a:endParaRPr lang="zh-CN" altLang="en-US" sz="20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1453592" y="2313731"/>
            <a:ext cx="2638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Bluetooth 4.0 </a:t>
            </a:r>
            <a:r>
              <a:rPr lang="en-US" altLang="zh-CN" sz="1200" b="1" dirty="0" smtClean="0"/>
              <a:t>DM</a:t>
            </a:r>
            <a:r>
              <a:rPr lang="en-US" altLang="zh-CN" sz="1200" b="1" dirty="0"/>
              <a:t> </a:t>
            </a:r>
            <a:r>
              <a:rPr lang="en-US" altLang="zh-CN" sz="1200" b="1" dirty="0" smtClean="0"/>
              <a:t>controller</a:t>
            </a:r>
          </a:p>
        </p:txBody>
      </p:sp>
      <p:sp>
        <p:nvSpPr>
          <p:cNvPr id="52" name="矩形 51"/>
          <p:cNvSpPr/>
          <p:nvPr/>
        </p:nvSpPr>
        <p:spPr>
          <a:xfrm>
            <a:off x="1692474" y="4531607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 smtClean="0"/>
              <a:t>HS6600E</a:t>
            </a:r>
            <a:endParaRPr lang="en-US" altLang="zh-CN" sz="1000" b="1" dirty="0"/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</a:rPr>
              <a:t>BT </a:t>
            </a:r>
            <a:r>
              <a:rPr lang="en-US" altLang="zh-CN" sz="1000" b="1" dirty="0" smtClean="0">
                <a:solidFill>
                  <a:srgbClr val="FFFF00"/>
                </a:solidFill>
              </a:rPr>
              <a:t>LE+2.4G</a:t>
            </a:r>
            <a:endParaRPr lang="en-US" altLang="zh-CN" sz="1000" b="1" dirty="0">
              <a:solidFill>
                <a:srgbClr val="FFFF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878994" y="4725938"/>
            <a:ext cx="3387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Bluetooth </a:t>
            </a:r>
            <a:r>
              <a:rPr lang="en-US" altLang="zh-CN" sz="1200" b="1" dirty="0" smtClean="0"/>
              <a:t>LE + 2.4GHz dual mode</a:t>
            </a:r>
          </a:p>
          <a:p>
            <a:r>
              <a:rPr lang="en-US" altLang="zh-CN" sz="1200" b="1" dirty="0" smtClean="0"/>
              <a:t>Connect with HS62XX</a:t>
            </a:r>
          </a:p>
          <a:p>
            <a:r>
              <a:rPr lang="en-US" altLang="zh-CN" sz="1200" b="1" dirty="0" smtClean="0"/>
              <a:t>ARM M3 up to 96MHz</a:t>
            </a:r>
            <a:endParaRPr lang="zh-CN" altLang="en-US" sz="12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516713" y="972694"/>
            <a:ext cx="2485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L</a:t>
            </a:r>
            <a:r>
              <a:rPr lang="en-US" altLang="zh-CN" sz="1200" b="1" dirty="0" smtClean="0"/>
              <a:t>ow cost Bluetooth Audio</a:t>
            </a:r>
          </a:p>
          <a:p>
            <a:r>
              <a:rPr lang="en-US" altLang="zh-CN" sz="1200" b="1" dirty="0" smtClean="0"/>
              <a:t>For Multimedia </a:t>
            </a:r>
            <a:r>
              <a:rPr lang="en-US" altLang="zh-CN" sz="1200" b="1" dirty="0"/>
              <a:t>application</a:t>
            </a:r>
            <a:r>
              <a:rPr lang="en-US" altLang="zh-CN" sz="1200" b="1" dirty="0" smtClean="0"/>
              <a:t>.</a:t>
            </a:r>
          </a:p>
          <a:p>
            <a:r>
              <a:rPr lang="en-US" altLang="zh-CN" sz="1200" b="1" dirty="0" smtClean="0"/>
              <a:t>Cost down version</a:t>
            </a:r>
            <a:endParaRPr lang="en-US" altLang="zh-CN" sz="1200" b="1" dirty="0"/>
          </a:p>
          <a:p>
            <a:r>
              <a:rPr lang="en-US" altLang="zh-CN" sz="1200" b="1" dirty="0"/>
              <a:t>Support </a:t>
            </a:r>
            <a:r>
              <a:rPr lang="en-US" altLang="zh-CN" sz="1200" b="1" dirty="0" smtClean="0"/>
              <a:t>FMR, mp3</a:t>
            </a:r>
            <a:r>
              <a:rPr lang="en-US" altLang="zh-CN" sz="1200" b="1" dirty="0"/>
              <a:t>, AAC, A2DP</a:t>
            </a:r>
            <a:endParaRPr lang="zh-CN" altLang="en-US" sz="1200" b="1" dirty="0"/>
          </a:p>
        </p:txBody>
      </p:sp>
      <p:sp>
        <p:nvSpPr>
          <p:cNvPr id="63" name="矩形 62"/>
          <p:cNvSpPr/>
          <p:nvPr/>
        </p:nvSpPr>
        <p:spPr>
          <a:xfrm>
            <a:off x="125967" y="3524275"/>
            <a:ext cx="8893652" cy="230425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24750550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77275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r>
              <a:rPr lang="en-US" altLang="zh-CN" sz="2000" b="1" dirty="0" smtClean="0">
                <a:solidFill>
                  <a:schemeClr val="bg1"/>
                </a:solidFill>
                <a:ea typeface="黑体" pitchFamily="2" charset="-122"/>
                <a:cs typeface="Arial" charset="0"/>
              </a:rPr>
              <a:t>Low-noise-blocker LNB Product Line</a:t>
            </a:r>
            <a:endParaRPr lang="zh-CN" altLang="en-US" sz="2000" b="1" dirty="0">
              <a:solidFill>
                <a:schemeClr val="bg1"/>
              </a:solidFill>
              <a:ea typeface="黑体" pitchFamily="2" charset="-122"/>
              <a:cs typeface="Arial" charset="0"/>
            </a:endParaRPr>
          </a:p>
        </p:txBody>
      </p:sp>
      <p:sp>
        <p:nvSpPr>
          <p:cNvPr id="89" name="Slide Number Placeholder 17"/>
          <p:cNvSpPr txBox="1">
            <a:spLocks/>
          </p:cNvSpPr>
          <p:nvPr/>
        </p:nvSpPr>
        <p:spPr bwMode="auto">
          <a:xfrm>
            <a:off x="7924800" y="6284342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2956A362-4659-41E8-B744-004E98837B91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17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cxnSp>
        <p:nvCxnSpPr>
          <p:cNvPr id="49" name="直接箭头连接符 48"/>
          <p:cNvCxnSpPr/>
          <p:nvPr/>
        </p:nvCxnSpPr>
        <p:spPr>
          <a:xfrm>
            <a:off x="571500" y="6104384"/>
            <a:ext cx="8431213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1648545" y="5590034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11"/>
          <p:cNvSpPr txBox="1">
            <a:spLocks noChangeArrowheads="1"/>
          </p:cNvSpPr>
          <p:nvPr/>
        </p:nvSpPr>
        <p:spPr bwMode="auto">
          <a:xfrm>
            <a:off x="4788818" y="6094090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15Q3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52" name="Text Box 11"/>
          <p:cNvSpPr txBox="1">
            <a:spLocks noChangeArrowheads="1"/>
          </p:cNvSpPr>
          <p:nvPr/>
        </p:nvSpPr>
        <p:spPr bwMode="auto">
          <a:xfrm>
            <a:off x="612354" y="610589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53" name="矩形 37"/>
          <p:cNvSpPr>
            <a:spLocks noChangeArrowheads="1"/>
          </p:cNvSpPr>
          <p:nvPr/>
        </p:nvSpPr>
        <p:spPr bwMode="auto">
          <a:xfrm>
            <a:off x="5787239" y="6532030"/>
            <a:ext cx="57150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MP</a:t>
            </a:r>
            <a:endParaRPr lang="zh-CN" altLang="en-US" sz="800" dirty="0"/>
          </a:p>
        </p:txBody>
      </p:sp>
      <p:sp>
        <p:nvSpPr>
          <p:cNvPr id="55" name="矩形 54"/>
          <p:cNvSpPr/>
          <p:nvPr/>
        </p:nvSpPr>
        <p:spPr>
          <a:xfrm>
            <a:off x="5644364" y="6562965"/>
            <a:ext cx="142875" cy="1444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矩形 39"/>
          <p:cNvSpPr>
            <a:spLocks noChangeArrowheads="1"/>
          </p:cNvSpPr>
          <p:nvPr/>
        </p:nvSpPr>
        <p:spPr bwMode="auto">
          <a:xfrm>
            <a:off x="6568299" y="6528040"/>
            <a:ext cx="5762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 dirty="0" smtClean="0"/>
              <a:t>Sample</a:t>
            </a:r>
            <a:endParaRPr lang="zh-CN" altLang="en-US" sz="800" dirty="0"/>
          </a:p>
        </p:txBody>
      </p:sp>
      <p:sp>
        <p:nvSpPr>
          <p:cNvPr id="57" name="矩形 56"/>
          <p:cNvSpPr/>
          <p:nvPr/>
        </p:nvSpPr>
        <p:spPr>
          <a:xfrm>
            <a:off x="6423837" y="6562965"/>
            <a:ext cx="144462" cy="144463"/>
          </a:xfrm>
          <a:prstGeom prst="rect">
            <a:avLst/>
          </a:prstGeom>
          <a:solidFill>
            <a:srgbClr val="0A8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矩形 42"/>
          <p:cNvSpPr>
            <a:spLocks noChangeArrowheads="1"/>
          </p:cNvSpPr>
          <p:nvPr/>
        </p:nvSpPr>
        <p:spPr bwMode="auto">
          <a:xfrm>
            <a:off x="7352531" y="6526138"/>
            <a:ext cx="11086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Under Development</a:t>
            </a:r>
            <a:endParaRPr lang="zh-CN" altLang="en-US" sz="800" dirty="0"/>
          </a:p>
        </p:txBody>
      </p:sp>
      <p:sp>
        <p:nvSpPr>
          <p:cNvPr id="59" name="矩形 58"/>
          <p:cNvSpPr/>
          <p:nvPr/>
        </p:nvSpPr>
        <p:spPr>
          <a:xfrm>
            <a:off x="7208069" y="6562965"/>
            <a:ext cx="144462" cy="144463"/>
          </a:xfrm>
          <a:prstGeom prst="rect">
            <a:avLst/>
          </a:prstGeom>
          <a:solidFill>
            <a:srgbClr val="0434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60" name="直接连接符 59"/>
          <p:cNvCxnSpPr/>
          <p:nvPr/>
        </p:nvCxnSpPr>
        <p:spPr>
          <a:xfrm>
            <a:off x="7409185" y="5590034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3088705" y="5847209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4528865" y="5836096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5969025" y="5836096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 Box 11"/>
          <p:cNvSpPr txBox="1">
            <a:spLocks noChangeArrowheads="1"/>
          </p:cNvSpPr>
          <p:nvPr/>
        </p:nvSpPr>
        <p:spPr bwMode="auto">
          <a:xfrm>
            <a:off x="6300986" y="6094090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15Q4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5" name="Text Box 11"/>
          <p:cNvSpPr txBox="1">
            <a:spLocks noChangeArrowheads="1"/>
          </p:cNvSpPr>
          <p:nvPr/>
        </p:nvSpPr>
        <p:spPr bwMode="auto">
          <a:xfrm>
            <a:off x="3276650" y="6111800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15Q2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6" name="Text Box 11"/>
          <p:cNvSpPr txBox="1">
            <a:spLocks noChangeArrowheads="1"/>
          </p:cNvSpPr>
          <p:nvPr/>
        </p:nvSpPr>
        <p:spPr bwMode="auto">
          <a:xfrm>
            <a:off x="2008585" y="6126082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7" name="Text Box 11"/>
          <p:cNvSpPr txBox="1">
            <a:spLocks noChangeArrowheads="1"/>
          </p:cNvSpPr>
          <p:nvPr/>
        </p:nvSpPr>
        <p:spPr bwMode="auto">
          <a:xfrm>
            <a:off x="7713067" y="6104384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10416" y="1862167"/>
            <a:ext cx="2178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LNB, for satellite down converters, Ku band.</a:t>
            </a:r>
          </a:p>
          <a:p>
            <a:r>
              <a:rPr lang="en-US" altLang="zh-CN" sz="1200" b="1" dirty="0"/>
              <a:t>Integrated with LNA, mixer, PLL, buffer and bias.	</a:t>
            </a:r>
            <a:endParaRPr lang="zh-CN" altLang="en-US" sz="1200" b="1" dirty="0"/>
          </a:p>
        </p:txBody>
      </p:sp>
      <p:sp>
        <p:nvSpPr>
          <p:cNvPr id="36" name="矩形 35"/>
          <p:cNvSpPr/>
          <p:nvPr/>
        </p:nvSpPr>
        <p:spPr>
          <a:xfrm>
            <a:off x="2844304" y="3285778"/>
            <a:ext cx="1080417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/>
              <a:t>HS6840</a:t>
            </a:r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</a:rPr>
              <a:t>LNB switch matrix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123076" y="3538676"/>
            <a:ext cx="3114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LNB </a:t>
            </a:r>
            <a:r>
              <a:rPr lang="en-US" altLang="zh-CN" sz="1200" b="1" dirty="0" smtClean="0"/>
              <a:t>4X4 switch </a:t>
            </a:r>
            <a:r>
              <a:rPr lang="en-US" altLang="zh-CN" sz="1200" b="1" dirty="0"/>
              <a:t>matrix </a:t>
            </a:r>
            <a:endParaRPr lang="en-US" altLang="zh-CN" sz="1200" b="1" dirty="0" smtClean="0"/>
          </a:p>
          <a:p>
            <a:r>
              <a:rPr lang="en-US" altLang="zh-CN" sz="1200" b="1" dirty="0" smtClean="0"/>
              <a:t>with </a:t>
            </a:r>
            <a:r>
              <a:rPr lang="en-US" altLang="zh-CN" sz="1200" b="1" dirty="0"/>
              <a:t>high gain mode.</a:t>
            </a:r>
          </a:p>
          <a:p>
            <a:r>
              <a:rPr lang="en-US" altLang="zh-CN" sz="1200" b="1" dirty="0"/>
              <a:t>with tone detector and Polarity detector.</a:t>
            </a:r>
          </a:p>
        </p:txBody>
      </p:sp>
      <p:sp>
        <p:nvSpPr>
          <p:cNvPr id="38" name="矩形 37"/>
          <p:cNvSpPr/>
          <p:nvPr/>
        </p:nvSpPr>
        <p:spPr>
          <a:xfrm>
            <a:off x="5018649" y="1773610"/>
            <a:ext cx="1026675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/>
              <a:t>HS6811</a:t>
            </a:r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</a:rPr>
              <a:t>Ku Band LNB</a:t>
            </a:r>
          </a:p>
        </p:txBody>
      </p:sp>
      <p:sp>
        <p:nvSpPr>
          <p:cNvPr id="39" name="矩形 38"/>
          <p:cNvSpPr/>
          <p:nvPr/>
        </p:nvSpPr>
        <p:spPr>
          <a:xfrm>
            <a:off x="2844601" y="4343642"/>
            <a:ext cx="1080119" cy="1030367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 smtClean="0"/>
              <a:t>HS6841</a:t>
            </a:r>
            <a:endParaRPr lang="en-US" altLang="zh-CN" sz="1000" b="1" dirty="0"/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</a:rPr>
              <a:t>LNB switch matrix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23076" y="4452525"/>
            <a:ext cx="3106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LNB </a:t>
            </a:r>
            <a:r>
              <a:rPr lang="en-US" altLang="zh-CN" sz="1200" b="1" dirty="0" smtClean="0"/>
              <a:t>4X4 switch </a:t>
            </a:r>
            <a:r>
              <a:rPr lang="en-US" altLang="zh-CN" sz="1200" b="1" dirty="0"/>
              <a:t>matrix </a:t>
            </a:r>
            <a:endParaRPr lang="en-US" altLang="zh-CN" sz="1200" b="1" dirty="0" smtClean="0"/>
          </a:p>
          <a:p>
            <a:r>
              <a:rPr lang="en-US" altLang="zh-CN" sz="1200" b="1" dirty="0" smtClean="0"/>
              <a:t>with low </a:t>
            </a:r>
            <a:r>
              <a:rPr lang="en-US" altLang="zh-CN" sz="1200" b="1" dirty="0"/>
              <a:t>gain mode.</a:t>
            </a:r>
          </a:p>
          <a:p>
            <a:r>
              <a:rPr lang="en-US" altLang="zh-CN" sz="1200" b="1" dirty="0"/>
              <a:t>with tone detector and Polarity detector.</a:t>
            </a:r>
          </a:p>
        </p:txBody>
      </p:sp>
    </p:spTree>
    <p:extLst>
      <p:ext uri="{BB962C8B-B14F-4D97-AF65-F5344CB8AC3E}">
        <p14:creationId xmlns:p14="http://schemas.microsoft.com/office/powerpoint/2010/main" xmlns="" val="2674544125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472894" y="2940686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FM Transmitter</a:t>
            </a:r>
          </a:p>
          <a:p>
            <a:r>
              <a:rPr lang="en-US" altLang="zh-CN" sz="1200" b="1" dirty="0" smtClean="0"/>
              <a:t>Support 40M-120MHz, Stereo Audio</a:t>
            </a:r>
          </a:p>
          <a:p>
            <a:r>
              <a:rPr lang="en-US" altLang="zh-CN" sz="1200" b="1" dirty="0" smtClean="0"/>
              <a:t>Support 400MHz band</a:t>
            </a:r>
          </a:p>
        </p:txBody>
      </p:sp>
      <p:sp>
        <p:nvSpPr>
          <p:cNvPr id="27" name="矩形 26"/>
          <p:cNvSpPr/>
          <p:nvPr/>
        </p:nvSpPr>
        <p:spPr>
          <a:xfrm>
            <a:off x="4356769" y="2781722"/>
            <a:ext cx="1116125" cy="1080120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/>
              <a:t>HS6760</a:t>
            </a:r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</a:rPr>
              <a:t>FM Transmitter 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0" y="117426"/>
            <a:ext cx="8244732" cy="64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06" tIns="45702" rIns="91406" bIns="45702">
            <a:spAutoFit/>
          </a:bodyPr>
          <a:lstStyle/>
          <a:p>
            <a:pPr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2400" b="1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FM Product Line</a:t>
            </a:r>
            <a:endParaRPr lang="zh-CN" altLang="en-US" sz="2400" b="1" kern="0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1" name="Slide Number Placeholder 17"/>
          <p:cNvSpPr txBox="1">
            <a:spLocks/>
          </p:cNvSpPr>
          <p:nvPr/>
        </p:nvSpPr>
        <p:spPr bwMode="auto">
          <a:xfrm>
            <a:off x="7924800" y="6284342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2956A362-4659-41E8-B744-004E98837B91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18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571500" y="6104384"/>
            <a:ext cx="8431213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1836490" y="6094090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15Q3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7" name="矩形 37"/>
          <p:cNvSpPr>
            <a:spLocks noChangeArrowheads="1"/>
          </p:cNvSpPr>
          <p:nvPr/>
        </p:nvSpPr>
        <p:spPr bwMode="auto">
          <a:xfrm>
            <a:off x="5787239" y="6532030"/>
            <a:ext cx="57150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MP</a:t>
            </a:r>
            <a:endParaRPr lang="zh-CN" altLang="en-US" sz="800" dirty="0"/>
          </a:p>
        </p:txBody>
      </p:sp>
      <p:sp>
        <p:nvSpPr>
          <p:cNvPr id="38" name="矩形 37"/>
          <p:cNvSpPr/>
          <p:nvPr/>
        </p:nvSpPr>
        <p:spPr>
          <a:xfrm>
            <a:off x="5644364" y="6562965"/>
            <a:ext cx="142875" cy="1444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矩形 39"/>
          <p:cNvSpPr>
            <a:spLocks noChangeArrowheads="1"/>
          </p:cNvSpPr>
          <p:nvPr/>
        </p:nvSpPr>
        <p:spPr bwMode="auto">
          <a:xfrm>
            <a:off x="6568299" y="6528040"/>
            <a:ext cx="5762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 dirty="0" smtClean="0"/>
              <a:t>Sample</a:t>
            </a:r>
            <a:endParaRPr lang="zh-CN" altLang="en-US" sz="800" dirty="0"/>
          </a:p>
        </p:txBody>
      </p:sp>
      <p:sp>
        <p:nvSpPr>
          <p:cNvPr id="40" name="矩形 39"/>
          <p:cNvSpPr/>
          <p:nvPr/>
        </p:nvSpPr>
        <p:spPr>
          <a:xfrm>
            <a:off x="6423837" y="6562965"/>
            <a:ext cx="144462" cy="144463"/>
          </a:xfrm>
          <a:prstGeom prst="rect">
            <a:avLst/>
          </a:prstGeom>
          <a:solidFill>
            <a:srgbClr val="0A8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矩形 42"/>
          <p:cNvSpPr>
            <a:spLocks noChangeArrowheads="1"/>
          </p:cNvSpPr>
          <p:nvPr/>
        </p:nvSpPr>
        <p:spPr bwMode="auto">
          <a:xfrm>
            <a:off x="7352531" y="6526138"/>
            <a:ext cx="11086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Under Development</a:t>
            </a:r>
            <a:endParaRPr lang="zh-CN" altLang="en-US" sz="800" dirty="0"/>
          </a:p>
        </p:txBody>
      </p:sp>
      <p:sp>
        <p:nvSpPr>
          <p:cNvPr id="42" name="矩形 41"/>
          <p:cNvSpPr/>
          <p:nvPr/>
        </p:nvSpPr>
        <p:spPr>
          <a:xfrm>
            <a:off x="7208069" y="6562965"/>
            <a:ext cx="144462" cy="144463"/>
          </a:xfrm>
          <a:prstGeom prst="rect">
            <a:avLst/>
          </a:prstGeom>
          <a:solidFill>
            <a:srgbClr val="0434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43" name="直接连接符 42"/>
          <p:cNvCxnSpPr/>
          <p:nvPr/>
        </p:nvCxnSpPr>
        <p:spPr>
          <a:xfrm>
            <a:off x="4572794" y="5590034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1692474" y="5847209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132634" y="5836096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6012954" y="5836096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3348658" y="6094090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15Q4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324322" y="6111800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15Q2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4760739" y="6104384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7453114" y="5837609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 Box 11"/>
          <p:cNvSpPr txBox="1">
            <a:spLocks noChangeArrowheads="1"/>
          </p:cNvSpPr>
          <p:nvPr/>
        </p:nvSpPr>
        <p:spPr bwMode="auto">
          <a:xfrm>
            <a:off x="6228978" y="6095603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16Q2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57" name="Text Box 11"/>
          <p:cNvSpPr txBox="1">
            <a:spLocks noChangeArrowheads="1"/>
          </p:cNvSpPr>
          <p:nvPr/>
        </p:nvSpPr>
        <p:spPr bwMode="auto">
          <a:xfrm>
            <a:off x="7641059" y="610589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16Q3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75075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05838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pPr>
              <a:defRPr/>
            </a:pPr>
            <a:r>
              <a:rPr lang="en-US" altLang="zh-CN" sz="2400" b="1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HunterSun Bluetooth Produce Line Selection Guide</a:t>
            </a:r>
            <a:endParaRPr lang="zh-CN" altLang="en-US" sz="2400" b="1" kern="0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3" name="Slide Number Placeholder 17"/>
          <p:cNvSpPr txBox="1">
            <a:spLocks/>
          </p:cNvSpPr>
          <p:nvPr/>
        </p:nvSpPr>
        <p:spPr bwMode="auto">
          <a:xfrm>
            <a:off x="7915275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89A5CBE8-435E-401E-8DB4-C45BB7334BEA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19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78064951"/>
              </p:ext>
            </p:extLst>
          </p:nvPr>
        </p:nvGraphicFramePr>
        <p:xfrm>
          <a:off x="180306" y="981522"/>
          <a:ext cx="8936494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1343"/>
                <a:gridCol w="1242662"/>
                <a:gridCol w="1756675"/>
                <a:gridCol w="281581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Type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P/N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Package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Info</a:t>
                      </a:r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Bluetooth Audio for multi-media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HS6600A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QFN6X6 64pin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Bluetooth</a:t>
                      </a:r>
                      <a:r>
                        <a:rPr lang="en-US" altLang="zh-CN" sz="1600" baseline="0" dirty="0" smtClean="0"/>
                        <a:t> </a:t>
                      </a:r>
                      <a:r>
                        <a:rPr lang="en-US" altLang="zh-CN" sz="1600" baseline="0" dirty="0" err="1" smtClean="0"/>
                        <a:t>Classic+LE</a:t>
                      </a:r>
                      <a:r>
                        <a:rPr lang="en-US" altLang="zh-CN" sz="1600" baseline="0" dirty="0" smtClean="0"/>
                        <a:t> </a:t>
                      </a:r>
                      <a:r>
                        <a:rPr lang="en-US" altLang="zh-CN" sz="1600" baseline="0" dirty="0" err="1" smtClean="0"/>
                        <a:t>dualmode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HS6600B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QFN6X6 64pin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2.4G</a:t>
                      </a:r>
                      <a:r>
                        <a:rPr lang="en-US" altLang="zh-CN" sz="1600" baseline="0" dirty="0" smtClean="0"/>
                        <a:t> + M3 </a:t>
                      </a:r>
                      <a:r>
                        <a:rPr lang="en-US" altLang="zh-CN" sz="1600" baseline="0" dirty="0" err="1" smtClean="0"/>
                        <a:t>SoC</a:t>
                      </a:r>
                      <a:r>
                        <a:rPr lang="en-US" altLang="zh-CN" sz="1600" baseline="0" dirty="0" smtClean="0"/>
                        <a:t> mode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HS6600C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QFN6X6 64pin</a:t>
                      </a:r>
                      <a:endParaRPr lang="zh-CN" alt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BLE + 2.4GHz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HS6600E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QFN6X6 64pin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89039889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17"/>
          <p:cNvSpPr txBox="1">
            <a:spLocks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4EAA6499-42A4-444B-825A-43141B9ABEFD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2</a:t>
            </a:fld>
            <a:endParaRPr lang="en-US" altLang="zh-CN" sz="1200" dirty="0">
              <a:solidFill>
                <a:srgbClr val="000000"/>
              </a:solidFill>
              <a:ea typeface="黑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0" y="2853730"/>
            <a:ext cx="9145588" cy="118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5400" b="1" i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PA  Roadmap</a:t>
            </a:r>
            <a:endParaRPr lang="zh-CN" altLang="en-US" sz="5400" b="1" i="1" dirty="0" smtClean="0">
              <a:solidFill>
                <a:srgbClr val="FF0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BDCA3E-97D4-4C7D-B53F-736264F92646}" type="slidenum">
              <a:rPr lang="zh-CN" altLang="en-US" smtClean="0"/>
              <a:pPr>
                <a:defRPr/>
              </a:pPr>
              <a:t>2</a:t>
            </a:fld>
            <a:r>
              <a:rPr lang="en-US" smtClean="0"/>
              <a:t>122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3255958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05838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pPr>
              <a:defRPr/>
            </a:pPr>
            <a:r>
              <a:rPr lang="en-US" altLang="zh-CN" sz="2400" b="1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HunterSun 2.4GHz Produce Line Selection Guide</a:t>
            </a:r>
            <a:endParaRPr lang="zh-CN" altLang="en-US" sz="2400" b="1" kern="0" dirty="0">
              <a:solidFill>
                <a:schemeClr val="bg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3" name="Slide Number Placeholder 17"/>
          <p:cNvSpPr txBox="1">
            <a:spLocks/>
          </p:cNvSpPr>
          <p:nvPr/>
        </p:nvSpPr>
        <p:spPr bwMode="auto">
          <a:xfrm>
            <a:off x="7915275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89A5CBE8-435E-401E-8DB4-C45BB7334BEA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20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43553417"/>
              </p:ext>
            </p:extLst>
          </p:nvPr>
        </p:nvGraphicFramePr>
        <p:xfrm>
          <a:off x="180306" y="981522"/>
          <a:ext cx="8568952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4467"/>
                <a:gridCol w="1281430"/>
                <a:gridCol w="968693"/>
                <a:gridCol w="808355"/>
                <a:gridCol w="35560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 smtClean="0"/>
                        <a:t>Type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/>
                        <a:t>P/N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/>
                        <a:t>P2P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/>
                        <a:t>Size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/>
                        <a:t>Info</a:t>
                      </a:r>
                      <a:endParaRPr lang="zh-CN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934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06854795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17"/>
          <p:cNvSpPr txBox="1">
            <a:spLocks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4EAA6499-42A4-444B-825A-43141B9ABEFD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21</a:t>
            </a:fld>
            <a:endParaRPr lang="en-US" altLang="zh-CN" sz="1200" dirty="0">
              <a:solidFill>
                <a:srgbClr val="000000"/>
              </a:solidFill>
              <a:ea typeface="黑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0" y="2853730"/>
            <a:ext cx="9145588" cy="273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5400" b="1" i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End</a:t>
            </a:r>
          </a:p>
          <a:p>
            <a:pPr marL="342900" indent="-342900" algn="ctr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5400" b="1" i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Thank you!</a:t>
            </a:r>
            <a:endParaRPr lang="zh-CN" altLang="en-US" sz="5400" b="1" i="1" dirty="0" smtClean="0">
              <a:solidFill>
                <a:srgbClr val="FF0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BDCA3E-97D4-4C7D-B53F-736264F92646}" type="slidenum">
              <a:rPr lang="zh-CN" altLang="en-US" smtClean="0"/>
              <a:pPr>
                <a:defRPr/>
              </a:pPr>
              <a:t>21</a:t>
            </a:fld>
            <a:r>
              <a:rPr lang="en-US" smtClean="0"/>
              <a:t>122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3255958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05838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pPr>
              <a:defRPr/>
            </a:pPr>
            <a:r>
              <a:rPr lang="en-US" altLang="zh-CN" sz="24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GSM/GPRS FEM</a:t>
            </a:r>
            <a:r>
              <a:rPr lang="zh-CN" altLang="en-US" sz="24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4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Roadmap</a:t>
            </a:r>
            <a:endParaRPr lang="zh-CN" altLang="en-US" sz="2400" b="1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52314" y="3537425"/>
            <a:ext cx="1078980" cy="1093110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HS8292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5.2x4.5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Quad-Band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GSM/GPRS</a:t>
            </a:r>
          </a:p>
        </p:txBody>
      </p:sp>
      <p:sp>
        <p:nvSpPr>
          <p:cNvPr id="47" name="矩形 46"/>
          <p:cNvSpPr/>
          <p:nvPr/>
        </p:nvSpPr>
        <p:spPr>
          <a:xfrm>
            <a:off x="1476450" y="3537425"/>
            <a:ext cx="1081260" cy="1093110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HS8292U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5.2x4.5 Based on HS8292 Enhance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Quad-Band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GSM/GPRS</a:t>
            </a:r>
          </a:p>
        </p:txBody>
      </p:sp>
      <p:sp>
        <p:nvSpPr>
          <p:cNvPr id="48" name="矩形 47"/>
          <p:cNvSpPr/>
          <p:nvPr/>
        </p:nvSpPr>
        <p:spPr>
          <a:xfrm>
            <a:off x="1476450" y="4849769"/>
            <a:ext cx="1080120" cy="1080120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HS82582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6x6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SKY77582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Quad-Band</a:t>
            </a: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GSM/GPRS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9" name="Slide Number Placeholder 17"/>
          <p:cNvSpPr txBox="1">
            <a:spLocks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6B7693BC-1C55-478B-BD9D-CFAF854006F9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3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cxnSp>
        <p:nvCxnSpPr>
          <p:cNvPr id="50" name="直接箭头连接符 49"/>
          <p:cNvCxnSpPr/>
          <p:nvPr/>
        </p:nvCxnSpPr>
        <p:spPr>
          <a:xfrm>
            <a:off x="571500" y="6228215"/>
            <a:ext cx="8431213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2800673" y="5713865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5132909" y="3553625"/>
            <a:ext cx="1152128" cy="1093110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HS8292E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5.2x4.5 </a:t>
            </a:r>
            <a:endParaRPr lang="en-US" altLang="zh-CN" sz="900" b="1" dirty="0" smtClean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Lower insertion loss and  higher  efficiency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7" name="Text Box 11"/>
          <p:cNvSpPr txBox="1">
            <a:spLocks noChangeArrowheads="1"/>
          </p:cNvSpPr>
          <p:nvPr/>
        </p:nvSpPr>
        <p:spPr bwMode="auto">
          <a:xfrm>
            <a:off x="1952427" y="6229728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58" name="矩形 37"/>
          <p:cNvSpPr>
            <a:spLocks noChangeArrowheads="1"/>
          </p:cNvSpPr>
          <p:nvPr/>
        </p:nvSpPr>
        <p:spPr bwMode="auto">
          <a:xfrm>
            <a:off x="5787239" y="6532030"/>
            <a:ext cx="57150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MP</a:t>
            </a:r>
            <a:endParaRPr lang="zh-CN" altLang="en-US" sz="800" dirty="0"/>
          </a:p>
        </p:txBody>
      </p:sp>
      <p:sp>
        <p:nvSpPr>
          <p:cNvPr id="59" name="矩形 58"/>
          <p:cNvSpPr/>
          <p:nvPr/>
        </p:nvSpPr>
        <p:spPr>
          <a:xfrm>
            <a:off x="5644364" y="6562965"/>
            <a:ext cx="142875" cy="1444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0" name="矩形 39"/>
          <p:cNvSpPr>
            <a:spLocks noChangeArrowheads="1"/>
          </p:cNvSpPr>
          <p:nvPr/>
        </p:nvSpPr>
        <p:spPr bwMode="auto">
          <a:xfrm>
            <a:off x="6568299" y="6528040"/>
            <a:ext cx="5762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 dirty="0" smtClean="0"/>
              <a:t>Sample</a:t>
            </a:r>
            <a:endParaRPr lang="zh-CN" altLang="en-US" sz="800" dirty="0"/>
          </a:p>
        </p:txBody>
      </p:sp>
      <p:sp>
        <p:nvSpPr>
          <p:cNvPr id="62" name="矩形 61"/>
          <p:cNvSpPr/>
          <p:nvPr/>
        </p:nvSpPr>
        <p:spPr>
          <a:xfrm>
            <a:off x="6423837" y="6562965"/>
            <a:ext cx="144462" cy="144463"/>
          </a:xfrm>
          <a:prstGeom prst="rect">
            <a:avLst/>
          </a:prstGeom>
          <a:solidFill>
            <a:srgbClr val="0A8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3" name="矩形 42"/>
          <p:cNvSpPr>
            <a:spLocks noChangeArrowheads="1"/>
          </p:cNvSpPr>
          <p:nvPr/>
        </p:nvSpPr>
        <p:spPr bwMode="auto">
          <a:xfrm>
            <a:off x="7352531" y="6526138"/>
            <a:ext cx="11086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Under Development</a:t>
            </a:r>
            <a:endParaRPr lang="zh-CN" altLang="en-US" sz="800" dirty="0"/>
          </a:p>
        </p:txBody>
      </p:sp>
      <p:sp>
        <p:nvSpPr>
          <p:cNvPr id="64" name="矩形 63"/>
          <p:cNvSpPr/>
          <p:nvPr/>
        </p:nvSpPr>
        <p:spPr>
          <a:xfrm>
            <a:off x="7208069" y="6562965"/>
            <a:ext cx="144462" cy="144463"/>
          </a:xfrm>
          <a:prstGeom prst="rect">
            <a:avLst/>
          </a:prstGeom>
          <a:solidFill>
            <a:srgbClr val="0434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252314" y="954380"/>
            <a:ext cx="1078980" cy="1148918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HS8269</a:t>
            </a:r>
            <a:endParaRPr lang="en-US" altLang="zh-CN" sz="10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7x6</a:t>
            </a:r>
          </a:p>
          <a:p>
            <a:pPr algn="ctr">
              <a:defRPr/>
            </a:pP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SXX77569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Quad-Band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GSM/GPRS</a:t>
            </a:r>
          </a:p>
        </p:txBody>
      </p:sp>
      <p:sp>
        <p:nvSpPr>
          <p:cNvPr id="66" name="矩形 65"/>
          <p:cNvSpPr/>
          <p:nvPr/>
        </p:nvSpPr>
        <p:spPr>
          <a:xfrm>
            <a:off x="252314" y="2135255"/>
            <a:ext cx="1081260" cy="1148918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HS8269U</a:t>
            </a:r>
            <a:endParaRPr lang="en-US" altLang="zh-CN" sz="10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7x6 </a:t>
            </a: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Based on </a:t>
            </a: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HS8269 </a:t>
            </a: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Enhance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Quad-Band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GSM/GPRS</a:t>
            </a:r>
          </a:p>
        </p:txBody>
      </p:sp>
      <p:sp>
        <p:nvSpPr>
          <p:cNvPr id="67" name="矩形 66"/>
          <p:cNvSpPr/>
          <p:nvPr/>
        </p:nvSpPr>
        <p:spPr>
          <a:xfrm>
            <a:off x="5132909" y="1560796"/>
            <a:ext cx="1152128" cy="1148918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HS8269E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7x6</a:t>
            </a:r>
          </a:p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Lower insertion loss and  higher  efficiency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403302" y="954380"/>
            <a:ext cx="1081260" cy="1148918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HS8269S</a:t>
            </a:r>
            <a:endParaRPr lang="en-US" altLang="zh-CN" sz="10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7x6 </a:t>
            </a: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Based on </a:t>
            </a: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HS8269</a:t>
            </a:r>
          </a:p>
          <a:p>
            <a:pPr algn="ctr">
              <a:defRPr/>
            </a:pP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Optimize for MT6261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8298" y="909514"/>
            <a:ext cx="8893652" cy="2448271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8298" y="3490737"/>
            <a:ext cx="8893652" cy="123938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 bwMode="auto">
          <a:xfrm>
            <a:off x="2772594" y="1072340"/>
            <a:ext cx="2880319" cy="50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For MTK platform</a:t>
            </a:r>
            <a:endParaRPr lang="zh-CN" altLang="en-US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2772594" y="3553625"/>
            <a:ext cx="3096344" cy="50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1800" dirty="0" smtClean="0">
                <a:latin typeface="Arial" pitchFamily="34" charset="0"/>
                <a:cs typeface="Arial" pitchFamily="34" charset="0"/>
              </a:rPr>
              <a:t>For SPRD Platform</a:t>
            </a:r>
            <a:endParaRPr lang="zh-CN" altLang="en-US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813154" y="3540635"/>
            <a:ext cx="1152128" cy="1093110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HS8292G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5.2x4.5 </a:t>
            </a:r>
            <a:endParaRPr lang="en-US" altLang="zh-CN" sz="900" b="1" dirty="0" smtClean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High power and higher  efficiency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813154" y="1560796"/>
            <a:ext cx="1152128" cy="1148918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HS8269G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7x6</a:t>
            </a:r>
          </a:p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High Power and High efficiency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4572794" y="5705555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 bwMode="auto">
          <a:xfrm>
            <a:off x="5076850" y="4745833"/>
            <a:ext cx="1585316" cy="738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indent="0">
              <a:spcBef>
                <a:spcPts val="375"/>
              </a:spcBef>
              <a:spcAft>
                <a:spcPts val="375"/>
              </a:spcAft>
            </a:pPr>
            <a:r>
              <a:rPr lang="en-US" altLang="zh-CN" dirty="0" smtClean="0"/>
              <a:t>2</a:t>
            </a:r>
            <a:r>
              <a:rPr lang="en-US" altLang="zh-CN" baseline="30000" dirty="0" smtClean="0"/>
              <a:t>nd</a:t>
            </a:r>
            <a:r>
              <a:rPr lang="en-US" altLang="zh-CN" dirty="0" smtClean="0"/>
              <a:t>  </a:t>
            </a:r>
            <a:r>
              <a:rPr lang="en-US" altLang="zh-CN" dirty="0"/>
              <a:t>Generation </a:t>
            </a:r>
            <a:r>
              <a:rPr lang="en-US" altLang="zh-CN" dirty="0" smtClean="0"/>
              <a:t>2G </a:t>
            </a:r>
            <a:r>
              <a:rPr lang="en-US" altLang="zh-CN" dirty="0"/>
              <a:t>CMOS PA</a:t>
            </a:r>
            <a:endParaRPr lang="zh-CN" altLang="en-US" dirty="0"/>
          </a:p>
        </p:txBody>
      </p: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4644802" y="6249913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45" name="Text Box 11"/>
          <p:cNvSpPr txBox="1">
            <a:spLocks noChangeArrowheads="1"/>
          </p:cNvSpPr>
          <p:nvPr/>
        </p:nvSpPr>
        <p:spPr bwMode="auto">
          <a:xfrm>
            <a:off x="3320579" y="6238106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55" name="Text Box 11"/>
          <p:cNvSpPr txBox="1">
            <a:spLocks noChangeArrowheads="1"/>
          </p:cNvSpPr>
          <p:nvPr/>
        </p:nvSpPr>
        <p:spPr bwMode="auto">
          <a:xfrm>
            <a:off x="5796930" y="6228215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16Q2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56" name="Text Box 11"/>
          <p:cNvSpPr txBox="1">
            <a:spLocks noChangeArrowheads="1"/>
          </p:cNvSpPr>
          <p:nvPr/>
        </p:nvSpPr>
        <p:spPr bwMode="auto">
          <a:xfrm>
            <a:off x="7885162" y="6217102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5645186" y="5981010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 bwMode="auto">
          <a:xfrm>
            <a:off x="7427023" y="4745834"/>
            <a:ext cx="1575690" cy="738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1400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indent="0">
              <a:spcBef>
                <a:spcPts val="375"/>
              </a:spcBef>
              <a:spcAft>
                <a:spcPts val="375"/>
              </a:spcAft>
            </a:pPr>
            <a:r>
              <a:rPr lang="en-US" altLang="zh-CN" dirty="0" smtClean="0"/>
              <a:t>3</a:t>
            </a:r>
            <a:r>
              <a:rPr lang="en-US" altLang="zh-CN" baseline="30000" dirty="0" smtClean="0"/>
              <a:t>rd</a:t>
            </a:r>
            <a:r>
              <a:rPr lang="en-US" altLang="zh-CN" dirty="0" smtClean="0"/>
              <a:t>  </a:t>
            </a:r>
            <a:r>
              <a:rPr lang="en-US" altLang="zh-CN" dirty="0"/>
              <a:t>Generation </a:t>
            </a:r>
            <a:r>
              <a:rPr lang="en-US" altLang="zh-CN" dirty="0" smtClean="0"/>
              <a:t>2G </a:t>
            </a:r>
            <a:r>
              <a:rPr lang="en-US" altLang="zh-CN" dirty="0"/>
              <a:t>CMOS PA</a:t>
            </a:r>
            <a:endParaRPr lang="zh-CN" altLang="en-US" dirty="0"/>
          </a:p>
        </p:txBody>
      </p:sp>
      <p:cxnSp>
        <p:nvCxnSpPr>
          <p:cNvPr id="42" name="直接连接符 41"/>
          <p:cNvCxnSpPr/>
          <p:nvPr/>
        </p:nvCxnSpPr>
        <p:spPr>
          <a:xfrm>
            <a:off x="6733034" y="5981010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7802488" y="5959927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11"/>
          <p:cNvSpPr txBox="1">
            <a:spLocks noChangeArrowheads="1"/>
          </p:cNvSpPr>
          <p:nvPr/>
        </p:nvSpPr>
        <p:spPr bwMode="auto">
          <a:xfrm>
            <a:off x="6856430" y="6228215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16Q3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 bwMode="auto">
          <a:xfrm>
            <a:off x="762" y="0"/>
            <a:ext cx="8570349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5pPr>
            <a:lvl6pPr marL="96744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6pPr>
            <a:lvl7pPr marL="193487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7pPr>
            <a:lvl8pPr marL="290231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8pPr>
            <a:lvl9pPr marL="386974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r>
              <a:rPr lang="en-US" altLang="zh-CN" b="1" kern="0" dirty="0" smtClean="0">
                <a:latin typeface="Arial" pitchFamily="34" charset="0"/>
                <a:cs typeface="Arial" pitchFamily="34" charset="0"/>
              </a:rPr>
              <a:t>GSM CMOS PA/FEM</a:t>
            </a:r>
            <a:r>
              <a:rPr lang="zh-CN" altLang="en-US" b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b="1" kern="0" dirty="0" smtClean="0">
                <a:latin typeface="Arial" pitchFamily="34" charset="0"/>
                <a:cs typeface="Arial" pitchFamily="34" charset="0"/>
              </a:rPr>
              <a:t>vs. RXX</a:t>
            </a:r>
            <a:r>
              <a:rPr lang="zh-CN" altLang="en-US" b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b="1" kern="0" dirty="0" err="1" smtClean="0">
                <a:latin typeface="Arial" pitchFamily="34" charset="0"/>
                <a:cs typeface="Arial" pitchFamily="34" charset="0"/>
              </a:rPr>
              <a:t>GaAs</a:t>
            </a:r>
            <a:r>
              <a:rPr lang="en-US" altLang="zh-CN" b="1" kern="0" dirty="0" smtClean="0">
                <a:latin typeface="Arial" pitchFamily="34" charset="0"/>
                <a:cs typeface="Arial" pitchFamily="34" charset="0"/>
              </a:rPr>
              <a:t> PA/FEM</a:t>
            </a:r>
            <a:endParaRPr lang="zh-CN" altLang="en-US" b="1" kern="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2" cstate="email">
            <a:lum bright="-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828" y="3644678"/>
            <a:ext cx="2709791" cy="235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4396" y="3573810"/>
            <a:ext cx="52387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08298" y="837507"/>
            <a:ext cx="8965282" cy="2686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345" tIns="9672" rIns="19345" bIns="9672">
            <a:spAutoFit/>
          </a:bodyPr>
          <a:lstStyle/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High Integration: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Only one standard CMOS die within </a:t>
            </a:r>
            <a:r>
              <a:rPr lang="en-US" altLang="zh-CN" sz="1400" dirty="0" err="1" smtClean="0">
                <a:latin typeface="Arial" pitchFamily="34" charset="0"/>
                <a:cs typeface="Arial" pitchFamily="34" charset="0"/>
              </a:rPr>
              <a:t>huntersun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 product, but 3-4 dies within others product.</a:t>
            </a: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Shorter  L/T and Enough Capacity from Supply Chain: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Due to the number of wafers needed reduced, smaller quantity of wafers is to be purchased; meanwhile, stocking up is easier and the risk of stock out is decreased.</a:t>
            </a: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Low Cost of Package: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Due to no routing technology needed, the cost of packaging is reduced.</a:t>
            </a: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High </a:t>
            </a:r>
            <a:r>
              <a:rPr lang="en-US" altLang="zh-CN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Reliability&amp;ESD</a:t>
            </a:r>
            <a:r>
              <a:rPr lang="en-US" altLang="zh-CN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Due to the applied CMOS process, the reliability and the associated ESD protection property are improved greatly.</a:t>
            </a: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More Flexible for Design in :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Due to the LGA+SMT process applied, more flexible </a:t>
            </a:r>
            <a:r>
              <a:rPr lang="en-US" altLang="zh-CN" sz="1400" dirty="0" err="1" smtClean="0">
                <a:latin typeface="Arial" pitchFamily="34" charset="0"/>
                <a:cs typeface="Arial" pitchFamily="34" charset="0"/>
              </a:rPr>
              <a:t>baseplate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 design is compatible for many series of pins.</a:t>
            </a: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Better Cost Structure: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With similar even better performance as of </a:t>
            </a:r>
            <a:r>
              <a:rPr lang="en-US" altLang="zh-CN" sz="1400" dirty="0" err="1" smtClean="0">
                <a:latin typeface="Arial" pitchFamily="34" charset="0"/>
                <a:cs typeface="Arial" pitchFamily="34" charset="0"/>
              </a:rPr>
              <a:t>GaAs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 PA, the cost of HunterSun product is much more reasonable than rivals.</a:t>
            </a:r>
            <a:endParaRPr lang="en-US" altLang="zh-CN" sz="1400" b="1" dirty="0" smtClean="0">
              <a:solidFill>
                <a:schemeClr val="accent6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4723" y="6281289"/>
            <a:ext cx="2304255" cy="38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345" tIns="9672" rIns="19345" bIns="9672">
            <a:spAutoFit/>
          </a:bodyPr>
          <a:lstStyle/>
          <a:p>
            <a:pPr marL="239713" indent="-239713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US" altLang="zh-CN" sz="1600" dirty="0" smtClean="0">
                <a:latin typeface="Arial" pitchFamily="34" charset="0"/>
                <a:ea typeface="+mj-ea"/>
                <a:cs typeface="Arial" pitchFamily="34" charset="0"/>
              </a:rPr>
              <a:t>RXX</a:t>
            </a:r>
            <a:r>
              <a:rPr lang="zh-CN" altLang="en-US" sz="1600" dirty="0" smtClean="0">
                <a:latin typeface="Arial" pitchFamily="34" charset="0"/>
                <a:ea typeface="黑体" pitchFamily="49" charset="-122"/>
                <a:cs typeface="Arial" pitchFamily="34" charset="0"/>
              </a:rPr>
              <a:t> </a:t>
            </a:r>
            <a:r>
              <a:rPr lang="en-US" altLang="zh-CN" sz="1600" dirty="0" smtClean="0">
                <a:latin typeface="Arial" pitchFamily="34" charset="0"/>
                <a:ea typeface="黑体" pitchFamily="49" charset="-122"/>
                <a:cs typeface="Arial" pitchFamily="34" charset="0"/>
              </a:rPr>
              <a:t>1st GSM PA/FEM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86514" y="6180057"/>
            <a:ext cx="3566200" cy="43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345" tIns="9672" rIns="19345" bIns="9672">
            <a:spAutoFit/>
          </a:bodyPr>
          <a:lstStyle/>
          <a:p>
            <a:pPr marL="239713" indent="-239713" algn="ctr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US" altLang="zh-CN" sz="18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Huntersun GSM CMOS PA/FEM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18891" y="6281289"/>
            <a:ext cx="2304255" cy="38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345" tIns="9672" rIns="19345" bIns="9672">
            <a:spAutoFit/>
          </a:bodyPr>
          <a:lstStyle/>
          <a:p>
            <a:pPr marL="239713" indent="-239713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US" altLang="zh-CN" sz="1600" dirty="0" smtClean="0">
                <a:latin typeface="Arial" pitchFamily="34" charset="0"/>
                <a:ea typeface="+mj-ea"/>
                <a:cs typeface="Arial" pitchFamily="34" charset="0"/>
              </a:rPr>
              <a:t>RXX</a:t>
            </a:r>
            <a:r>
              <a:rPr lang="zh-CN" altLang="en-US" sz="1600" dirty="0" smtClean="0">
                <a:latin typeface="Arial" pitchFamily="34" charset="0"/>
                <a:ea typeface="黑体" pitchFamily="49" charset="-122"/>
                <a:cs typeface="Arial" pitchFamily="34" charset="0"/>
              </a:rPr>
              <a:t> </a:t>
            </a:r>
            <a:r>
              <a:rPr lang="en-US" altLang="zh-CN" sz="1600" dirty="0" smtClean="0">
                <a:latin typeface="Arial" pitchFamily="34" charset="0"/>
                <a:ea typeface="黑体" pitchFamily="49" charset="-122"/>
                <a:cs typeface="Arial" pitchFamily="34" charset="0"/>
              </a:rPr>
              <a:t>2nd GSM PA/FEM</a:t>
            </a:r>
          </a:p>
        </p:txBody>
      </p:sp>
      <p:sp>
        <p:nvSpPr>
          <p:cNvPr id="10" name="Slide Number Placeholder 17"/>
          <p:cNvSpPr txBox="1">
            <a:spLocks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F1BBEF6A-D628-4748-8387-D901E9BB9908}" type="slidenum">
              <a:rPr lang="zh-CN" altLang="en-US" sz="1200">
                <a:solidFill>
                  <a:srgbClr val="000000"/>
                </a:solidFill>
                <a:ea typeface="黑体" pitchFamily="49" charset="-122"/>
              </a:rPr>
              <a:pPr algn="r"/>
              <a:t>4</a:t>
            </a:fld>
            <a:endParaRPr lang="zh-CN" altLang="en-US" sz="1200" dirty="0">
              <a:solidFill>
                <a:srgbClr val="0000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47786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 bwMode="auto">
          <a:xfrm>
            <a:off x="762" y="0"/>
            <a:ext cx="8570349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5pPr>
            <a:lvl6pPr marL="96744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6pPr>
            <a:lvl7pPr marL="193487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7pPr>
            <a:lvl8pPr marL="290231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8pPr>
            <a:lvl9pPr marL="386974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r>
              <a:rPr lang="en-US" altLang="zh-CN" b="1" kern="0" dirty="0" smtClean="0">
                <a:latin typeface="Arial" pitchFamily="34" charset="0"/>
                <a:cs typeface="Arial" pitchFamily="34" charset="0"/>
              </a:rPr>
              <a:t>3G CMOS TX Module</a:t>
            </a:r>
            <a:r>
              <a:rPr lang="zh-CN" altLang="en-US" b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b="1" kern="0" dirty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zh-CN" b="1" kern="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zh-CN" altLang="en-US" b="1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b="1" kern="0" dirty="0">
                <a:latin typeface="Arial" pitchFamily="34" charset="0"/>
                <a:cs typeface="Arial" pitchFamily="34" charset="0"/>
              </a:rPr>
              <a:t>GaAs </a:t>
            </a:r>
            <a:r>
              <a:rPr lang="en-US" altLang="zh-CN" b="1" kern="0" dirty="0" smtClean="0">
                <a:latin typeface="Arial" pitchFamily="34" charset="0"/>
                <a:cs typeface="Arial" pitchFamily="34" charset="0"/>
              </a:rPr>
              <a:t>Module</a:t>
            </a:r>
            <a:endParaRPr lang="zh-CN" altLang="en-US" b="1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77418" y="6400661"/>
            <a:ext cx="2304255" cy="343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345" tIns="9672" rIns="19345" bIns="9672">
            <a:spAutoFit/>
          </a:bodyPr>
          <a:lstStyle/>
          <a:p>
            <a:pPr marL="239713" indent="-239713" algn="ctr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US" altLang="zh-CN" sz="1600" dirty="0" err="1" smtClean="0">
                <a:latin typeface="Arial" pitchFamily="34" charset="0"/>
                <a:ea typeface="黑体" pitchFamily="49" charset="-122"/>
                <a:cs typeface="Arial" pitchFamily="34" charset="0"/>
              </a:rPr>
              <a:t>GaAs</a:t>
            </a:r>
            <a:r>
              <a:rPr lang="en-US" altLang="zh-CN" sz="1600" dirty="0" smtClean="0">
                <a:latin typeface="Arial" pitchFamily="34" charset="0"/>
                <a:ea typeface="黑体" pitchFamily="49" charset="-122"/>
                <a:cs typeface="Arial" pitchFamily="34" charset="0"/>
              </a:rPr>
              <a:t> PA</a:t>
            </a:r>
            <a:r>
              <a:rPr lang="zh-CN" altLang="en-US" sz="1600" dirty="0" smtClean="0">
                <a:latin typeface="Arial" pitchFamily="34" charset="0"/>
                <a:ea typeface="黑体" pitchFamily="49" charset="-122"/>
                <a:cs typeface="Arial" pitchFamily="34" charset="0"/>
              </a:rPr>
              <a:t> </a:t>
            </a:r>
            <a:endParaRPr lang="en-US" altLang="zh-CN" sz="1600" dirty="0" smtClean="0"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357952" y="6425305"/>
            <a:ext cx="4176464" cy="38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345" tIns="9672" rIns="19345" bIns="9672">
            <a:spAutoFit/>
          </a:bodyPr>
          <a:lstStyle/>
          <a:p>
            <a:pPr marL="239713" indent="-239713" algn="ctr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US" altLang="zh-CN" sz="1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HunterSun 2</a:t>
            </a:r>
            <a:r>
              <a:rPr lang="en-US" altLang="zh-CN" sz="1600" b="1" baseline="300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altLang="zh-CN" sz="1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CMOS PA/ w/</a:t>
            </a:r>
            <a:r>
              <a:rPr lang="en-US" altLang="zh-CN" sz="1600" b="1" dirty="0" err="1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altLang="zh-CN" sz="1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TRX Switch</a:t>
            </a:r>
          </a:p>
        </p:txBody>
      </p:sp>
      <p:sp>
        <p:nvSpPr>
          <p:cNvPr id="10" name="Slide Number Placeholder 17"/>
          <p:cNvSpPr txBox="1">
            <a:spLocks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F1BBEF6A-D628-4748-8387-D901E9BB9908}" type="slidenum">
              <a:rPr lang="zh-CN" altLang="en-US" sz="1200">
                <a:solidFill>
                  <a:srgbClr val="000000"/>
                </a:solidFill>
                <a:ea typeface="黑体" pitchFamily="49" charset="-122"/>
              </a:rPr>
              <a:pPr algn="r"/>
              <a:t>5</a:t>
            </a:fld>
            <a:endParaRPr lang="zh-CN" altLang="en-US" sz="1200" dirty="0">
              <a:solidFill>
                <a:srgbClr val="000000"/>
              </a:solidFill>
              <a:ea typeface="黑体" pitchFamily="49" charset="-122"/>
            </a:endParaRPr>
          </a:p>
        </p:txBody>
      </p:sp>
      <p:pic>
        <p:nvPicPr>
          <p:cNvPr id="11" name="Picture 2" descr="G:\HunterSun\竞争对手分析\x-ray 汉天下\x-ray 汉天下\VC7584#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22" t="6917" r="12091" b="11834"/>
          <a:stretch/>
        </p:blipFill>
        <p:spPr bwMode="auto">
          <a:xfrm>
            <a:off x="5177418" y="3679926"/>
            <a:ext cx="2747382" cy="266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86" y="3679926"/>
            <a:ext cx="2753530" cy="2695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108298" y="837507"/>
            <a:ext cx="8965282" cy="342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345" tIns="9672" rIns="19345" bIns="9672">
            <a:spAutoFit/>
          </a:bodyPr>
          <a:lstStyle/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Small CMOS PA DIE: </a:t>
            </a:r>
            <a:r>
              <a:rPr lang="en-US" altLang="zh-CN" sz="1400" dirty="0">
                <a:latin typeface="Arial" pitchFamily="34" charset="0"/>
                <a:cs typeface="Arial" pitchFamily="34" charset="0"/>
              </a:rPr>
              <a:t>Compare with the first generation structure, the 2nd CMOS PA DIE is smaller</a:t>
            </a: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Current control : </a:t>
            </a:r>
            <a:r>
              <a:rPr lang="en-US" altLang="zh-CN" sz="1400" dirty="0">
                <a:latin typeface="Arial" pitchFamily="34" charset="0"/>
                <a:cs typeface="Arial" pitchFamily="34" charset="0"/>
              </a:rPr>
              <a:t>the 2nd structure use current control, higher PAE for all power level.</a:t>
            </a: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Linear TRX switch : </a:t>
            </a:r>
            <a:r>
              <a:rPr lang="en-US" altLang="zh-CN" sz="1400" dirty="0">
                <a:latin typeface="Arial" pitchFamily="34" charset="0"/>
                <a:cs typeface="Arial" pitchFamily="34" charset="0"/>
              </a:rPr>
              <a:t>use SOI linear TRX switch structure, support 3G/4G TRX 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requirement</a:t>
            </a:r>
            <a:endParaRPr lang="en-US" altLang="zh-CN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High </a:t>
            </a:r>
            <a:r>
              <a:rPr lang="en-US" altLang="zh-CN" sz="14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Reliability&amp;ESD</a:t>
            </a:r>
            <a:r>
              <a:rPr lang="en-US" altLang="zh-CN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altLang="zh-CN" sz="1400" dirty="0">
                <a:latin typeface="Arial" pitchFamily="34" charset="0"/>
                <a:cs typeface="Arial" pitchFamily="34" charset="0"/>
              </a:rPr>
              <a:t>Due to the applied CMOS process, the reliability and the associated ESD protection property are improved greatly.</a:t>
            </a: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More Flexible for Design in : </a:t>
            </a:r>
            <a:r>
              <a:rPr lang="en-US" altLang="zh-CN" sz="1400" dirty="0">
                <a:latin typeface="Arial" pitchFamily="34" charset="0"/>
                <a:cs typeface="Arial" pitchFamily="34" charset="0"/>
              </a:rPr>
              <a:t>Due to the LGA+SMT process applied, more flexible baseplate design is compatible for many series of pins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. Could support Phase I and Phase II solution.</a:t>
            </a:r>
            <a:endParaRPr lang="en-US" altLang="zh-CN" sz="1400" dirty="0">
              <a:latin typeface="Arial" pitchFamily="34" charset="0"/>
              <a:cs typeface="Arial" pitchFamily="34" charset="0"/>
            </a:endParaRP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r>
              <a:rPr lang="en-US" altLang="zh-CN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Better Cost Structure: </a:t>
            </a:r>
            <a:r>
              <a:rPr lang="en-US" altLang="zh-CN" sz="1400" dirty="0">
                <a:latin typeface="Arial" pitchFamily="34" charset="0"/>
                <a:cs typeface="Arial" pitchFamily="34" charset="0"/>
              </a:rPr>
              <a:t>With similar even better performance as of GaAs PA, the cost of HunterSun product is much more reasonable than rivals</a:t>
            </a: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endParaRPr lang="en-US" altLang="zh-CN" sz="1400" b="1" dirty="0">
              <a:solidFill>
                <a:schemeClr val="accent6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endParaRPr lang="en-US" altLang="zh-CN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39713" indent="-239713"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ü"/>
            </a:pPr>
            <a:endParaRPr lang="en-US" altLang="zh-CN" sz="1400" b="1" dirty="0" smtClean="0">
              <a:solidFill>
                <a:schemeClr val="accent6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594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1620466" y="837506"/>
            <a:ext cx="6685334" cy="41044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05838" cy="7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r>
              <a:rPr lang="en-US" altLang="zh-CN" sz="2400" b="1" dirty="0">
                <a:solidFill>
                  <a:schemeClr val="bg1"/>
                </a:solidFill>
                <a:ea typeface="黑体" pitchFamily="2" charset="-122"/>
                <a:cs typeface="Arial" charset="0"/>
              </a:rPr>
              <a:t>WEDGE/WGPRS/TD-SCDMA PA/FEM Roadmap</a:t>
            </a:r>
            <a:endParaRPr lang="zh-CN" altLang="en-US" sz="2400" b="1" dirty="0">
              <a:solidFill>
                <a:schemeClr val="bg1"/>
              </a:solidFill>
              <a:ea typeface="黑体" pitchFamily="2" charset="-122"/>
              <a:cs typeface="Arial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203887" y="4869954"/>
            <a:ext cx="1071402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HS8692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6x6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SKY77592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WEDGE/TD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6TRx </a:t>
            </a: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Ports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99528" y="1845618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HS8684</a:t>
            </a:r>
            <a:endParaRPr lang="en-US" altLang="zh-CN" sz="10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6x6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</a:t>
            </a: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SKY77584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WGPRS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4TRx Ports</a:t>
            </a:r>
          </a:p>
        </p:txBody>
      </p:sp>
      <p:sp>
        <p:nvSpPr>
          <p:cNvPr id="73" name="Slide Number Placeholder 17"/>
          <p:cNvSpPr txBox="1">
            <a:spLocks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BA5805DE-E031-4125-8708-EE5D1F9B7FAC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6</a:t>
            </a:fld>
            <a:endParaRPr lang="en-US" altLang="zh-CN" sz="1200" dirty="0">
              <a:solidFill>
                <a:srgbClr val="000000"/>
              </a:solidFill>
              <a:ea typeface="黑体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199528" y="846312"/>
            <a:ext cx="1080120" cy="1008112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HS8610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6.63x5.24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RF9810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GPRS/EDGE/TD-SCDMA</a:t>
            </a:r>
          </a:p>
        </p:txBody>
      </p:sp>
      <p:sp>
        <p:nvSpPr>
          <p:cNvPr id="84" name="矩形 83"/>
          <p:cNvSpPr/>
          <p:nvPr/>
        </p:nvSpPr>
        <p:spPr>
          <a:xfrm>
            <a:off x="208246" y="2853730"/>
            <a:ext cx="1071402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HS8689</a:t>
            </a:r>
            <a:endParaRPr lang="en-US" altLang="zh-CN" sz="10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6x6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</a:t>
            </a: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SKY77589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WGPRS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</a:t>
            </a: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TRx </a:t>
            </a: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Ports</a:t>
            </a:r>
          </a:p>
        </p:txBody>
      </p:sp>
      <p:sp>
        <p:nvSpPr>
          <p:cNvPr id="93" name="矩形 92"/>
          <p:cNvSpPr/>
          <p:nvPr/>
        </p:nvSpPr>
        <p:spPr>
          <a:xfrm>
            <a:off x="199528" y="3861842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HS8693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6x6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SKY77593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WEDGE/TD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4TRx Ports</a:t>
            </a:r>
          </a:p>
        </p:txBody>
      </p:sp>
      <p:sp>
        <p:nvSpPr>
          <p:cNvPr id="96" name="矩形 95"/>
          <p:cNvSpPr/>
          <p:nvPr/>
        </p:nvSpPr>
        <p:spPr>
          <a:xfrm>
            <a:off x="1692474" y="981522"/>
            <a:ext cx="1071402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HS8902</a:t>
            </a: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5.5x5.3</a:t>
            </a: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SKY77902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WEDGE/TD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</a:t>
            </a: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TRx Ports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2781312" y="2133650"/>
            <a:ext cx="1071402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HS8910</a:t>
            </a:r>
          </a:p>
          <a:p>
            <a:pPr algn="ctr"/>
            <a:r>
              <a:rPr lang="en-US" altLang="zh-CN" sz="9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5.5x5.3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SKY77910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FEM for 3M8B  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8TRx Ports</a:t>
            </a:r>
          </a:p>
        </p:txBody>
      </p:sp>
      <p:sp>
        <p:nvSpPr>
          <p:cNvPr id="98" name="矩形 97"/>
          <p:cNvSpPr/>
          <p:nvPr/>
        </p:nvSpPr>
        <p:spPr>
          <a:xfrm>
            <a:off x="2772594" y="981522"/>
            <a:ext cx="1071402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HS8916</a:t>
            </a:r>
          </a:p>
          <a:p>
            <a:pPr algn="ctr"/>
            <a:r>
              <a:rPr lang="en-US" altLang="zh-CN" sz="9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5.5x5.3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SKY77916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FEM for 5M13B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14TRx Ports</a:t>
            </a:r>
          </a:p>
        </p:txBody>
      </p:sp>
      <p:sp>
        <p:nvSpPr>
          <p:cNvPr id="99" name="矩形 98"/>
          <p:cNvSpPr/>
          <p:nvPr/>
        </p:nvSpPr>
        <p:spPr>
          <a:xfrm>
            <a:off x="4860826" y="3357786"/>
            <a:ext cx="1071402" cy="1008112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CMOS</a:t>
            </a:r>
          </a:p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HS8916CM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5.5x5.3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SKY77916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GSM/GPRS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14TRx Ports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2772594" y="4869954"/>
            <a:ext cx="1071402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CMOS</a:t>
            </a:r>
          </a:p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HS8684CM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6x6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</a:t>
            </a: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HS8684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GSM/GPRS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</a:t>
            </a: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TRx Ports</a:t>
            </a:r>
          </a:p>
        </p:txBody>
      </p:sp>
      <p:sp>
        <p:nvSpPr>
          <p:cNvPr id="32" name="矩形 94"/>
          <p:cNvSpPr/>
          <p:nvPr/>
        </p:nvSpPr>
        <p:spPr>
          <a:xfrm>
            <a:off x="2772594" y="3357786"/>
            <a:ext cx="1071402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CMOS</a:t>
            </a:r>
          </a:p>
          <a:p>
            <a:pPr algn="ctr"/>
            <a:r>
              <a:rPr lang="en-US" altLang="zh-CN" sz="9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HS8902CM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5.5x5.3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SKY77905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CMOS+SOI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6TRx Ports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1620466" y="4555109"/>
            <a:ext cx="936104" cy="37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PHASE II</a:t>
            </a:r>
            <a:endParaRPr lang="zh-CN" altLang="en-US" sz="14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>
            <a:off x="571500" y="6228215"/>
            <a:ext cx="8431213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692474" y="5723756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3968651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324322" y="6229728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50" name="矩形 37"/>
          <p:cNvSpPr>
            <a:spLocks noChangeArrowheads="1"/>
          </p:cNvSpPr>
          <p:nvPr/>
        </p:nvSpPr>
        <p:spPr bwMode="auto">
          <a:xfrm>
            <a:off x="5787239" y="6532030"/>
            <a:ext cx="57150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MP</a:t>
            </a:r>
            <a:endParaRPr lang="zh-CN" altLang="en-US" sz="800" dirty="0"/>
          </a:p>
        </p:txBody>
      </p:sp>
      <p:sp>
        <p:nvSpPr>
          <p:cNvPr id="51" name="矩形 50"/>
          <p:cNvSpPr/>
          <p:nvPr/>
        </p:nvSpPr>
        <p:spPr>
          <a:xfrm>
            <a:off x="5644364" y="6562965"/>
            <a:ext cx="142875" cy="1444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矩形 39"/>
          <p:cNvSpPr>
            <a:spLocks noChangeArrowheads="1"/>
          </p:cNvSpPr>
          <p:nvPr/>
        </p:nvSpPr>
        <p:spPr bwMode="auto">
          <a:xfrm>
            <a:off x="6568299" y="6528040"/>
            <a:ext cx="5762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 dirty="0" smtClean="0"/>
              <a:t>Sample</a:t>
            </a:r>
            <a:endParaRPr lang="zh-CN" altLang="en-US" sz="800" dirty="0"/>
          </a:p>
        </p:txBody>
      </p:sp>
      <p:sp>
        <p:nvSpPr>
          <p:cNvPr id="53" name="矩形 52"/>
          <p:cNvSpPr/>
          <p:nvPr/>
        </p:nvSpPr>
        <p:spPr>
          <a:xfrm>
            <a:off x="6423837" y="6562965"/>
            <a:ext cx="144462" cy="144463"/>
          </a:xfrm>
          <a:prstGeom prst="rect">
            <a:avLst/>
          </a:prstGeom>
          <a:solidFill>
            <a:srgbClr val="0A8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矩形 42"/>
          <p:cNvSpPr>
            <a:spLocks noChangeArrowheads="1"/>
          </p:cNvSpPr>
          <p:nvPr/>
        </p:nvSpPr>
        <p:spPr bwMode="auto">
          <a:xfrm>
            <a:off x="7352531" y="6526138"/>
            <a:ext cx="11086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Under Development</a:t>
            </a:r>
            <a:endParaRPr lang="zh-CN" altLang="en-US" sz="800" dirty="0"/>
          </a:p>
        </p:txBody>
      </p:sp>
      <p:sp>
        <p:nvSpPr>
          <p:cNvPr id="56" name="矩形 55"/>
          <p:cNvSpPr/>
          <p:nvPr/>
        </p:nvSpPr>
        <p:spPr>
          <a:xfrm>
            <a:off x="7208069" y="6562965"/>
            <a:ext cx="144462" cy="144463"/>
          </a:xfrm>
          <a:prstGeom prst="rect">
            <a:avLst/>
          </a:prstGeom>
          <a:solidFill>
            <a:srgbClr val="0434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60" name="直接连接符 59"/>
          <p:cNvCxnSpPr/>
          <p:nvPr/>
        </p:nvCxnSpPr>
        <p:spPr>
          <a:xfrm>
            <a:off x="4932834" y="5960746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Box 11"/>
          <p:cNvSpPr txBox="1">
            <a:spLocks noChangeArrowheads="1"/>
          </p:cNvSpPr>
          <p:nvPr/>
        </p:nvSpPr>
        <p:spPr bwMode="auto">
          <a:xfrm>
            <a:off x="5004842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16Q2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3" name="Text Box 11"/>
          <p:cNvSpPr txBox="1">
            <a:spLocks noChangeArrowheads="1"/>
          </p:cNvSpPr>
          <p:nvPr/>
        </p:nvSpPr>
        <p:spPr bwMode="auto">
          <a:xfrm>
            <a:off x="2312467" y="6249913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4" name="Text Box 11"/>
          <p:cNvSpPr txBox="1">
            <a:spLocks noChangeArrowheads="1"/>
          </p:cNvSpPr>
          <p:nvPr/>
        </p:nvSpPr>
        <p:spPr bwMode="auto">
          <a:xfrm>
            <a:off x="6084962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16Q3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3852714" y="5723756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6012954" y="5971040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093074" y="5960746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7165082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924722" y="4869954"/>
            <a:ext cx="1071402" cy="1008112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CMOS</a:t>
            </a:r>
          </a:p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HS8689CM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</a:t>
            </a: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x6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HS8689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GSM/GPRS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6TRx Ports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9" name="Text Box 11"/>
          <p:cNvSpPr txBox="1">
            <a:spLocks noChangeArrowheads="1"/>
          </p:cNvSpPr>
          <p:nvPr/>
        </p:nvSpPr>
        <p:spPr bwMode="auto">
          <a:xfrm>
            <a:off x="8177109" y="6217921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17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8177109" y="5703571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7075468" y="981522"/>
            <a:ext cx="1071402" cy="1008112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HS8916E</a:t>
            </a:r>
            <a:endParaRPr lang="en-US" altLang="zh-CN" sz="900" b="1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5.5x5.3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SKY77916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Low </a:t>
            </a: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Cost 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High Performance</a:t>
            </a:r>
          </a:p>
        </p:txBody>
      </p:sp>
      <p:sp>
        <p:nvSpPr>
          <p:cNvPr id="43" name="矩形 42"/>
          <p:cNvSpPr/>
          <p:nvPr/>
        </p:nvSpPr>
        <p:spPr>
          <a:xfrm>
            <a:off x="7093074" y="1989634"/>
            <a:ext cx="1071402" cy="1008112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HS8910E</a:t>
            </a:r>
            <a:endParaRPr lang="en-US" altLang="zh-CN" sz="900" b="1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5.5x5.3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</a:t>
            </a: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SKY77910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Low Cost 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High Performance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3204642" y="3069754"/>
            <a:ext cx="5101158" cy="25922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77275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r>
              <a:rPr lang="en-US" altLang="zh-CN" sz="2000" b="1" dirty="0">
                <a:solidFill>
                  <a:schemeClr val="bg1"/>
                </a:solidFill>
                <a:ea typeface="黑体" pitchFamily="2" charset="-122"/>
                <a:cs typeface="Arial" charset="0"/>
              </a:rPr>
              <a:t>CDMA/WCDMA/LTE PAM and MMMB PA</a:t>
            </a:r>
            <a:r>
              <a:rPr lang="zh-CN" altLang="en-US" sz="2000" b="1" dirty="0">
                <a:solidFill>
                  <a:schemeClr val="bg1"/>
                </a:solidFill>
                <a:ea typeface="黑体" pitchFamily="2" charset="-122"/>
                <a:cs typeface="Arial" charset="0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ea typeface="黑体" pitchFamily="2" charset="-122"/>
                <a:cs typeface="Arial" charset="0"/>
              </a:rPr>
              <a:t>Roadmap</a:t>
            </a:r>
            <a:endParaRPr lang="zh-CN" altLang="en-US" sz="2000" b="1" dirty="0">
              <a:solidFill>
                <a:schemeClr val="bg1"/>
              </a:solidFill>
              <a:ea typeface="黑体" pitchFamily="2" charset="-122"/>
              <a:cs typeface="Arial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180306" y="2133650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HS8302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3x3 Hi-</a:t>
            </a:r>
            <a:r>
              <a:rPr lang="en-US" altLang="zh-CN" sz="1000" b="1" dirty="0" err="1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Eff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WCDMA/HSDPA/HSUPA/HSPA+</a:t>
            </a:r>
          </a:p>
        </p:txBody>
      </p:sp>
      <p:sp>
        <p:nvSpPr>
          <p:cNvPr id="83" name="矩形 82"/>
          <p:cNvSpPr/>
          <p:nvPr/>
        </p:nvSpPr>
        <p:spPr>
          <a:xfrm>
            <a:off x="180306" y="981522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HS8301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3x3 Hi-</a:t>
            </a:r>
            <a:r>
              <a:rPr lang="en-US" altLang="zh-CN" sz="1000" b="1" dirty="0" err="1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Eff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WCDMA/HSDPA/HSUPA/HSPA+</a:t>
            </a:r>
          </a:p>
        </p:txBody>
      </p:sp>
      <p:sp>
        <p:nvSpPr>
          <p:cNvPr id="84" name="矩形 83"/>
          <p:cNvSpPr/>
          <p:nvPr/>
        </p:nvSpPr>
        <p:spPr>
          <a:xfrm>
            <a:off x="1280784" y="981522"/>
            <a:ext cx="1085905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HS8358</a:t>
            </a:r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4.2x3 Dual-Band WCDMA/HSDPA/HSUPA/HSPA</a:t>
            </a:r>
            <a:r>
              <a:rPr lang="en-US" altLang="zh-CN" sz="10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+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80306" y="3285778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HS8305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3x3 Hi-</a:t>
            </a:r>
            <a:r>
              <a:rPr lang="en-US" altLang="zh-CN" sz="1000" b="1" dirty="0" err="1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Eff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WCDMA/HSDPA/HSUPA/HSPA+</a:t>
            </a:r>
          </a:p>
        </p:txBody>
      </p:sp>
      <p:sp>
        <p:nvSpPr>
          <p:cNvPr id="86" name="矩形 85"/>
          <p:cNvSpPr/>
          <p:nvPr/>
        </p:nvSpPr>
        <p:spPr>
          <a:xfrm>
            <a:off x="180306" y="4437906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HS8308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3x3 Hi-</a:t>
            </a:r>
            <a:r>
              <a:rPr lang="en-US" altLang="zh-CN" sz="1000" b="1" dirty="0" err="1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Eff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WCDMA/HSDPA/HSUPA/HSPA+</a:t>
            </a:r>
          </a:p>
        </p:txBody>
      </p:sp>
      <p:sp>
        <p:nvSpPr>
          <p:cNvPr id="87" name="矩形 86"/>
          <p:cNvSpPr/>
          <p:nvPr/>
        </p:nvSpPr>
        <p:spPr>
          <a:xfrm>
            <a:off x="1271751" y="3285778"/>
            <a:ext cx="1085904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HS8313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3x3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CDMA Application</a:t>
            </a:r>
          </a:p>
        </p:txBody>
      </p:sp>
      <p:sp>
        <p:nvSpPr>
          <p:cNvPr id="89" name="Slide Number Placeholder 17"/>
          <p:cNvSpPr txBox="1">
            <a:spLocks/>
          </p:cNvSpPr>
          <p:nvPr/>
        </p:nvSpPr>
        <p:spPr bwMode="auto">
          <a:xfrm>
            <a:off x="7924800" y="6284342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2956A362-4659-41E8-B744-004E98837B91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7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1260426" y="4437906"/>
            <a:ext cx="1085904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HS8316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3x3</a:t>
            </a: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CDMA1x/EVDO Application</a:t>
            </a:r>
          </a:p>
        </p:txBody>
      </p:sp>
      <p:sp>
        <p:nvSpPr>
          <p:cNvPr id="108" name="矩形 107"/>
          <p:cNvSpPr/>
          <p:nvPr/>
        </p:nvSpPr>
        <p:spPr>
          <a:xfrm>
            <a:off x="1280784" y="2133650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0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HS8304</a:t>
            </a:r>
            <a:endParaRPr lang="en-US" altLang="zh-CN" sz="10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3x3 Hi-</a:t>
            </a:r>
            <a:r>
              <a:rPr lang="en-US" altLang="zh-CN" sz="1000" b="1" dirty="0" err="1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Eff</a:t>
            </a:r>
            <a:endParaRPr lang="en-US" altLang="zh-CN" sz="10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WCDMA/HSDPA/HSUPA/HSPA+</a:t>
            </a:r>
          </a:p>
        </p:txBody>
      </p:sp>
      <p:sp>
        <p:nvSpPr>
          <p:cNvPr id="109" name="矩形 108"/>
          <p:cNvSpPr/>
          <p:nvPr/>
        </p:nvSpPr>
        <p:spPr>
          <a:xfrm>
            <a:off x="3375545" y="4572232"/>
            <a:ext cx="1116123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1000" b="1" dirty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HS8443</a:t>
            </a:r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4x6.8</a:t>
            </a:r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SKY77643</a:t>
            </a:r>
          </a:p>
          <a:p>
            <a:pPr algn="ctr"/>
            <a:r>
              <a:rPr lang="en-US" altLang="zh-CN" sz="10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Band1/2/3/4/5/7/8/34/38/40/41</a:t>
            </a:r>
          </a:p>
        </p:txBody>
      </p:sp>
      <p:sp>
        <p:nvSpPr>
          <p:cNvPr id="110" name="矩形 109"/>
          <p:cNvSpPr/>
          <p:nvPr/>
        </p:nvSpPr>
        <p:spPr>
          <a:xfrm>
            <a:off x="3367468" y="3429794"/>
            <a:ext cx="1124200" cy="1045885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HS8424</a:t>
            </a:r>
            <a:endParaRPr lang="en-US" altLang="zh-CN" sz="900" b="1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4x3.65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SKY77824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B7/38/40/41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8" name="矩形 109"/>
          <p:cNvSpPr/>
          <p:nvPr/>
        </p:nvSpPr>
        <p:spPr>
          <a:xfrm>
            <a:off x="3367468" y="1053530"/>
            <a:ext cx="1124200" cy="1045885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HS8369</a:t>
            </a:r>
            <a:endParaRPr lang="en-US" altLang="zh-CN" sz="900" b="1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4.2X3 Dual-Band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SKY77769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WCDMA/HSDPA/HSUPA/HSPA+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B1/2/4/5/8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3464595" y="3040208"/>
            <a:ext cx="1008112" cy="37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1400" dirty="0" smtClean="0">
                <a:latin typeface="Arial" pitchFamily="34" charset="0"/>
                <a:cs typeface="Arial" pitchFamily="34" charset="0"/>
              </a:rPr>
              <a:t>PHASE II</a:t>
            </a:r>
            <a:endParaRPr lang="zh-CN" altLang="en-US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矩形 37"/>
          <p:cNvSpPr>
            <a:spLocks noChangeArrowheads="1"/>
          </p:cNvSpPr>
          <p:nvPr/>
        </p:nvSpPr>
        <p:spPr bwMode="auto">
          <a:xfrm>
            <a:off x="5787239" y="6532030"/>
            <a:ext cx="57150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MP</a:t>
            </a:r>
            <a:endParaRPr lang="zh-CN" altLang="en-US" sz="800" dirty="0"/>
          </a:p>
        </p:txBody>
      </p:sp>
      <p:sp>
        <p:nvSpPr>
          <p:cNvPr id="55" name="矩形 54"/>
          <p:cNvSpPr/>
          <p:nvPr/>
        </p:nvSpPr>
        <p:spPr>
          <a:xfrm>
            <a:off x="5644364" y="6562965"/>
            <a:ext cx="142875" cy="1444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矩形 39"/>
          <p:cNvSpPr>
            <a:spLocks noChangeArrowheads="1"/>
          </p:cNvSpPr>
          <p:nvPr/>
        </p:nvSpPr>
        <p:spPr bwMode="auto">
          <a:xfrm>
            <a:off x="6568299" y="6528040"/>
            <a:ext cx="5762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 dirty="0" smtClean="0"/>
              <a:t>Sample</a:t>
            </a:r>
            <a:endParaRPr lang="zh-CN" altLang="en-US" sz="800" dirty="0"/>
          </a:p>
        </p:txBody>
      </p:sp>
      <p:sp>
        <p:nvSpPr>
          <p:cNvPr id="57" name="矩形 56"/>
          <p:cNvSpPr/>
          <p:nvPr/>
        </p:nvSpPr>
        <p:spPr>
          <a:xfrm>
            <a:off x="6423837" y="6562965"/>
            <a:ext cx="144462" cy="144463"/>
          </a:xfrm>
          <a:prstGeom prst="rect">
            <a:avLst/>
          </a:prstGeom>
          <a:solidFill>
            <a:srgbClr val="0A8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矩形 42"/>
          <p:cNvSpPr>
            <a:spLocks noChangeArrowheads="1"/>
          </p:cNvSpPr>
          <p:nvPr/>
        </p:nvSpPr>
        <p:spPr bwMode="auto">
          <a:xfrm>
            <a:off x="7352531" y="6526138"/>
            <a:ext cx="11086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Under Development</a:t>
            </a:r>
            <a:endParaRPr lang="zh-CN" altLang="en-US" sz="800" dirty="0"/>
          </a:p>
        </p:txBody>
      </p:sp>
      <p:sp>
        <p:nvSpPr>
          <p:cNvPr id="59" name="矩形 58"/>
          <p:cNvSpPr/>
          <p:nvPr/>
        </p:nvSpPr>
        <p:spPr>
          <a:xfrm>
            <a:off x="7208069" y="6562965"/>
            <a:ext cx="144462" cy="144463"/>
          </a:xfrm>
          <a:prstGeom prst="rect">
            <a:avLst/>
          </a:prstGeom>
          <a:solidFill>
            <a:srgbClr val="0434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48" name="直接箭头连接符 47"/>
          <p:cNvCxnSpPr/>
          <p:nvPr/>
        </p:nvCxnSpPr>
        <p:spPr>
          <a:xfrm>
            <a:off x="571500" y="6228215"/>
            <a:ext cx="8431213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1692474" y="5723756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3968651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51" name="Text Box 11"/>
          <p:cNvSpPr txBox="1">
            <a:spLocks noChangeArrowheads="1"/>
          </p:cNvSpPr>
          <p:nvPr/>
        </p:nvSpPr>
        <p:spPr bwMode="auto">
          <a:xfrm>
            <a:off x="324322" y="6229728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4932834" y="5960746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5004842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16Q2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1" name="Text Box 11"/>
          <p:cNvSpPr txBox="1">
            <a:spLocks noChangeArrowheads="1"/>
          </p:cNvSpPr>
          <p:nvPr/>
        </p:nvSpPr>
        <p:spPr bwMode="auto">
          <a:xfrm>
            <a:off x="2312467" y="6249913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2" name="Text Box 11"/>
          <p:cNvSpPr txBox="1">
            <a:spLocks noChangeArrowheads="1"/>
          </p:cNvSpPr>
          <p:nvPr/>
        </p:nvSpPr>
        <p:spPr bwMode="auto">
          <a:xfrm>
            <a:off x="6084962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16Q3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3852714" y="5723756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6012954" y="5971040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7093074" y="5960746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 Box 11"/>
          <p:cNvSpPr txBox="1">
            <a:spLocks noChangeArrowheads="1"/>
          </p:cNvSpPr>
          <p:nvPr/>
        </p:nvSpPr>
        <p:spPr bwMode="auto">
          <a:xfrm>
            <a:off x="7165082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70" name="Text Box 11"/>
          <p:cNvSpPr txBox="1">
            <a:spLocks noChangeArrowheads="1"/>
          </p:cNvSpPr>
          <p:nvPr/>
        </p:nvSpPr>
        <p:spPr bwMode="auto">
          <a:xfrm>
            <a:off x="8177109" y="6217921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17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8157293" y="5705733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041170" y="4572232"/>
            <a:ext cx="1116123" cy="1008112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HS8443E</a:t>
            </a:r>
            <a:endParaRPr lang="en-US" altLang="zh-CN" sz="900" b="1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4x6.8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</a:t>
            </a:r>
            <a:r>
              <a:rPr lang="en-US" altLang="zh-CN" sz="900" b="1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SKY77643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Low Cost 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High Performance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041169" y="3501802"/>
            <a:ext cx="1116123" cy="1008112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HS8424E</a:t>
            </a:r>
            <a:endParaRPr lang="en-US" altLang="zh-CN" sz="900" b="1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4x3.65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</a:t>
            </a:r>
            <a:r>
              <a:rPr lang="en-US" altLang="zh-CN" sz="900" b="1" dirty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SKY77824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Low Cost 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High Performance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977137" y="837506"/>
            <a:ext cx="1116123" cy="1008112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HS8301/2/4/5/8E</a:t>
            </a:r>
            <a:endParaRPr lang="en-US" altLang="zh-CN" sz="900" b="1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3x3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WCDMA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Band1/2/4/5/8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Low Cost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985577" y="1917626"/>
            <a:ext cx="1116123" cy="1008112"/>
          </a:xfrm>
          <a:prstGeom prst="rect">
            <a:avLst/>
          </a:prstGeom>
          <a:solidFill>
            <a:srgbClr val="04347A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HS8358E</a:t>
            </a:r>
            <a:endParaRPr lang="en-US" altLang="zh-CN" sz="900" b="1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3x4.2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WCDMA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Dual Band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Low Cost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标题 1"/>
          <p:cNvSpPr txBox="1">
            <a:spLocks/>
          </p:cNvSpPr>
          <p:nvPr/>
        </p:nvSpPr>
        <p:spPr bwMode="auto">
          <a:xfrm>
            <a:off x="0" y="0"/>
            <a:ext cx="8605838" cy="76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2" rIns="91406" bIns="45702" anchor="ctr"/>
          <a:lstStyle/>
          <a:p>
            <a:pPr>
              <a:defRPr/>
            </a:pPr>
            <a:r>
              <a:rPr lang="en-US" altLang="zh-CN" sz="24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RF Switch Module </a:t>
            </a:r>
            <a:r>
              <a:rPr lang="en-US" altLang="zh-CN" sz="2400" b="1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 GPS LNA Roadmap</a:t>
            </a:r>
            <a:r>
              <a:rPr lang="zh-CN" altLang="en-US" sz="2400" b="1" kern="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lang="zh-CN" altLang="en-US" sz="2400" b="1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Slide Number Placeholder 17"/>
          <p:cNvSpPr txBox="1">
            <a:spLocks/>
          </p:cNvSpPr>
          <p:nvPr/>
        </p:nvSpPr>
        <p:spPr bwMode="auto">
          <a:xfrm>
            <a:off x="7915275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89A5CBE8-435E-401E-8DB4-C45BB7334BEA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8</a:t>
            </a:fld>
            <a:endParaRPr lang="en-US" altLang="zh-CN" sz="1200">
              <a:solidFill>
                <a:srgbClr val="000000"/>
              </a:solidFill>
              <a:ea typeface="黑体" pitchFamily="2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276650" y="4585726"/>
            <a:ext cx="1070446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HS8718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2x2</a:t>
            </a: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SKY13418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SP8T SW</a:t>
            </a: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For LTE Diversity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276650" y="1131994"/>
            <a:ext cx="1080120" cy="1008112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9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HS8728A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1.1x1.1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RF1628A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SPDT SW</a:t>
            </a:r>
          </a:p>
          <a:p>
            <a:pPr algn="ctr"/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For WCDMA</a:t>
            </a:r>
          </a:p>
        </p:txBody>
      </p:sp>
      <p:sp>
        <p:nvSpPr>
          <p:cNvPr id="24" name="矩形 81"/>
          <p:cNvSpPr/>
          <p:nvPr/>
        </p:nvSpPr>
        <p:spPr>
          <a:xfrm>
            <a:off x="3276650" y="2273862"/>
            <a:ext cx="1080120" cy="1011916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HS8713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2x2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</a:t>
            </a: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SKY13413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SP3T SW</a:t>
            </a: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For LTE Diversity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84362" y="2271198"/>
            <a:ext cx="1080120" cy="1011916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b="1" dirty="0" smtClean="0"/>
              <a:t>HS1100</a:t>
            </a:r>
            <a:endParaRPr lang="en-US" altLang="zh-CN" sz="900" b="1" dirty="0">
              <a:solidFill>
                <a:srgbClr val="FFFF00"/>
              </a:solidFill>
            </a:endParaRP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</a:rPr>
              <a:t>GPS LNA</a:t>
            </a:r>
          </a:p>
          <a:p>
            <a:pPr algn="ctr"/>
            <a:r>
              <a:rPr lang="en-US" altLang="zh-CN" sz="900" b="1" dirty="0" smtClean="0">
                <a:solidFill>
                  <a:srgbClr val="FFFF00"/>
                </a:solidFill>
              </a:rPr>
              <a:t>2014,Q3 </a:t>
            </a:r>
            <a:r>
              <a:rPr lang="en-US" altLang="zh-CN" sz="900" b="1" dirty="0">
                <a:solidFill>
                  <a:srgbClr val="FFFF00"/>
                </a:solidFill>
              </a:rPr>
              <a:t>MP</a:t>
            </a:r>
          </a:p>
        </p:txBody>
      </p:sp>
      <p:sp>
        <p:nvSpPr>
          <p:cNvPr id="52" name="矩形 37"/>
          <p:cNvSpPr>
            <a:spLocks noChangeArrowheads="1"/>
          </p:cNvSpPr>
          <p:nvPr/>
        </p:nvSpPr>
        <p:spPr bwMode="auto">
          <a:xfrm>
            <a:off x="5787239" y="6532030"/>
            <a:ext cx="57150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MP</a:t>
            </a:r>
            <a:endParaRPr lang="zh-CN" altLang="en-US" sz="800" dirty="0"/>
          </a:p>
        </p:txBody>
      </p:sp>
      <p:sp>
        <p:nvSpPr>
          <p:cNvPr id="53" name="矩形 52"/>
          <p:cNvSpPr/>
          <p:nvPr/>
        </p:nvSpPr>
        <p:spPr>
          <a:xfrm>
            <a:off x="5644364" y="6562965"/>
            <a:ext cx="142875" cy="14446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矩形 39"/>
          <p:cNvSpPr>
            <a:spLocks noChangeArrowheads="1"/>
          </p:cNvSpPr>
          <p:nvPr/>
        </p:nvSpPr>
        <p:spPr bwMode="auto">
          <a:xfrm>
            <a:off x="6568299" y="6528040"/>
            <a:ext cx="5762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 dirty="0" smtClean="0"/>
              <a:t>Sample</a:t>
            </a:r>
            <a:endParaRPr lang="zh-CN" altLang="en-US" sz="800" dirty="0"/>
          </a:p>
        </p:txBody>
      </p:sp>
      <p:sp>
        <p:nvSpPr>
          <p:cNvPr id="56" name="矩形 55"/>
          <p:cNvSpPr/>
          <p:nvPr/>
        </p:nvSpPr>
        <p:spPr>
          <a:xfrm>
            <a:off x="6423837" y="6562965"/>
            <a:ext cx="144462" cy="144463"/>
          </a:xfrm>
          <a:prstGeom prst="rect">
            <a:avLst/>
          </a:prstGeom>
          <a:solidFill>
            <a:srgbClr val="0A8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矩形 42"/>
          <p:cNvSpPr>
            <a:spLocks noChangeArrowheads="1"/>
          </p:cNvSpPr>
          <p:nvPr/>
        </p:nvSpPr>
        <p:spPr bwMode="auto">
          <a:xfrm>
            <a:off x="7352531" y="6526138"/>
            <a:ext cx="11086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800" dirty="0" smtClean="0"/>
              <a:t>Under Development</a:t>
            </a:r>
            <a:endParaRPr lang="zh-CN" altLang="en-US" sz="800" dirty="0"/>
          </a:p>
        </p:txBody>
      </p:sp>
      <p:sp>
        <p:nvSpPr>
          <p:cNvPr id="58" name="矩形 57"/>
          <p:cNvSpPr/>
          <p:nvPr/>
        </p:nvSpPr>
        <p:spPr>
          <a:xfrm>
            <a:off x="7208069" y="6562965"/>
            <a:ext cx="144462" cy="144463"/>
          </a:xfrm>
          <a:prstGeom prst="rect">
            <a:avLst/>
          </a:prstGeom>
          <a:solidFill>
            <a:srgbClr val="0434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矩形 81"/>
          <p:cNvSpPr/>
          <p:nvPr/>
        </p:nvSpPr>
        <p:spPr>
          <a:xfrm>
            <a:off x="3296380" y="3414206"/>
            <a:ext cx="1080120" cy="1011916"/>
          </a:xfrm>
          <a:prstGeom prst="rect">
            <a:avLst/>
          </a:prstGeom>
          <a:solidFill>
            <a:srgbClr val="009E47"/>
          </a:solidFill>
          <a:ln>
            <a:solidFill>
              <a:srgbClr val="FF0000"/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HS8716</a:t>
            </a:r>
            <a:endParaRPr lang="en-US" altLang="zh-CN" sz="9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2x2</a:t>
            </a:r>
          </a:p>
          <a:p>
            <a:pPr algn="ctr">
              <a:defRPr/>
            </a:pPr>
            <a:r>
              <a:rPr lang="en-US" altLang="zh-CN" sz="900" b="1" dirty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P2P </a:t>
            </a: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SKY13416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SP6T SW</a:t>
            </a:r>
          </a:p>
          <a:p>
            <a:pPr algn="ctr">
              <a:defRPr/>
            </a:pPr>
            <a:r>
              <a:rPr lang="en-US" altLang="zh-CN" sz="900" b="1" dirty="0" smtClean="0">
                <a:solidFill>
                  <a:srgbClr val="FFFF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For LTE Diversity</a:t>
            </a:r>
            <a:endParaRPr lang="en-US" altLang="zh-CN" sz="900" b="1" dirty="0">
              <a:solidFill>
                <a:srgbClr val="FFFF00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>
            <a:off x="571500" y="6228215"/>
            <a:ext cx="8431213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692474" y="5723756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3968651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16Q1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324322" y="6229728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4932834" y="5960746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5004842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16Q2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2312467" y="6249913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15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8" name="Text Box 11"/>
          <p:cNvSpPr txBox="1">
            <a:spLocks noChangeArrowheads="1"/>
          </p:cNvSpPr>
          <p:nvPr/>
        </p:nvSpPr>
        <p:spPr bwMode="auto">
          <a:xfrm>
            <a:off x="6084962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16Q3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3852714" y="5723756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6012954" y="5971040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093074" y="5960746"/>
            <a:ext cx="0" cy="257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7165082" y="6233917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16Q4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8177109" y="6217921"/>
            <a:ext cx="8921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9" tIns="45725" rIns="91449" bIns="45725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TW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20</a:t>
            </a:r>
            <a:r>
              <a:rPr lang="en-US" altLang="zh-CN" sz="12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17</a:t>
            </a:r>
            <a:endParaRPr lang="en-US" altLang="zh-TW" sz="1200" b="1" dirty="0">
              <a:solidFill>
                <a:schemeClr val="accent6">
                  <a:lumMod val="75000"/>
                  <a:lumOff val="25000"/>
                </a:schemeClr>
              </a:solidFill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8157293" y="5705733"/>
            <a:ext cx="0" cy="5143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87853639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17"/>
          <p:cNvSpPr txBox="1">
            <a:spLocks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4EAA6499-42A4-444B-825A-43141B9ABEFD}" type="slidenum">
              <a:rPr lang="zh-CN" altLang="en-US" sz="1200">
                <a:solidFill>
                  <a:srgbClr val="000000"/>
                </a:solidFill>
                <a:ea typeface="黑体" pitchFamily="2" charset="-122"/>
              </a:rPr>
              <a:pPr algn="r"/>
              <a:t>9</a:t>
            </a:fld>
            <a:endParaRPr lang="en-US" altLang="zh-CN" sz="1200" dirty="0">
              <a:solidFill>
                <a:srgbClr val="000000"/>
              </a:solidFill>
              <a:ea typeface="黑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0" y="1989634"/>
            <a:ext cx="9145588" cy="273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6" tIns="45702" rIns="91406" bIns="4570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5400" b="1" i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3G/4G PA Evolution</a:t>
            </a:r>
          </a:p>
          <a:p>
            <a:pPr marL="342900" indent="-342900" algn="ctr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5400" b="1" i="1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From Phase I to Phase II</a:t>
            </a:r>
            <a:endParaRPr lang="zh-CN" altLang="en-US" sz="5400" b="1" i="1" dirty="0" smtClean="0">
              <a:solidFill>
                <a:srgbClr val="FF0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BDCA3E-97D4-4C7D-B53F-736264F92646}" type="slidenum">
              <a:rPr lang="zh-CN" altLang="en-US" smtClean="0"/>
              <a:pPr>
                <a:defRPr/>
              </a:pPr>
              <a:t>9</a:t>
            </a:fld>
            <a:r>
              <a:rPr lang="en-US" smtClean="0"/>
              <a:t>122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93255958"/>
      </p:ext>
    </p:extLst>
  </p:cSld>
  <p:clrMapOvr>
    <a:masterClrMapping/>
  </p:clrMapOvr>
  <p:transition spd="slow" advTm="6683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rdriDesign ">
  <a:themeElements>
    <a:clrScheme name="NordriDesign 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CC"/>
      </a:accent1>
      <a:accent2>
        <a:srgbClr val="003366"/>
      </a:accent2>
      <a:accent3>
        <a:srgbClr val="FFFFFF"/>
      </a:accent3>
      <a:accent4>
        <a:srgbClr val="000000"/>
      </a:accent4>
      <a:accent5>
        <a:srgbClr val="ADB8E2"/>
      </a:accent5>
      <a:accent6>
        <a:srgbClr val="002D5C"/>
      </a:accent6>
      <a:hlink>
        <a:srgbClr val="003366"/>
      </a:hlink>
      <a:folHlink>
        <a:srgbClr val="0066CC"/>
      </a:folHlink>
    </a:clrScheme>
    <a:fontScheme name="NordriDesign 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vert="horz" wrap="square" lIns="91406" tIns="45702" rIns="91406" bIns="45702" numCol="1" anchor="t" anchorCtr="0" compatLnSpc="1">
        <a:prstTxWarp prst="textNoShape">
          <a:avLst/>
        </a:prstTxWarp>
      </a:bodyPr>
      <a:lstStyle>
        <a:defPPr marL="342900" indent="-342900" eaLnBrk="0" hangingPunct="0">
          <a:lnSpc>
            <a:spcPct val="150000"/>
          </a:lnSpc>
          <a:spcBef>
            <a:spcPts val="600"/>
          </a:spcBef>
          <a:spcAft>
            <a:spcPts val="600"/>
          </a:spcAft>
          <a:buFont typeface="Wingdings" pitchFamily="2" charset="2"/>
          <a:buChar char="Ø"/>
          <a:defRPr sz="18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NordriDesign 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66CC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DB8E2"/>
        </a:accent5>
        <a:accent6>
          <a:srgbClr val="002D5C"/>
        </a:accent6>
        <a:hlink>
          <a:srgbClr val="003366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自定义设计方案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NordriDesign">
  <a:themeElements>
    <a:clrScheme name="Nordri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3399"/>
      </a:hlink>
      <a:folHlink>
        <a:srgbClr val="3366CC"/>
      </a:folHlink>
    </a:clrScheme>
    <a:fontScheme name="Nordri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ordri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33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A62BC"/>
        </a:accent1>
        <a:accent2>
          <a:srgbClr val="22458A"/>
        </a:accent2>
        <a:accent3>
          <a:srgbClr val="FFFFFF"/>
        </a:accent3>
        <a:accent4>
          <a:srgbClr val="000000"/>
        </a:accent4>
        <a:accent5>
          <a:srgbClr val="ACB7DA"/>
        </a:accent5>
        <a:accent6>
          <a:srgbClr val="1E3E7D"/>
        </a:accent6>
        <a:hlink>
          <a:srgbClr val="0000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66CC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DB8E2"/>
        </a:accent5>
        <a:accent6>
          <a:srgbClr val="002D5C"/>
        </a:accent6>
        <a:hlink>
          <a:srgbClr val="003366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NordriDesign ">
  <a:themeElements>
    <a:clrScheme name="1_NordriDesign 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CC"/>
      </a:accent1>
      <a:accent2>
        <a:srgbClr val="003366"/>
      </a:accent2>
      <a:accent3>
        <a:srgbClr val="FFFFFF"/>
      </a:accent3>
      <a:accent4>
        <a:srgbClr val="000000"/>
      </a:accent4>
      <a:accent5>
        <a:srgbClr val="ADB8E2"/>
      </a:accent5>
      <a:accent6>
        <a:srgbClr val="002D5C"/>
      </a:accent6>
      <a:hlink>
        <a:srgbClr val="003366"/>
      </a:hlink>
      <a:folHlink>
        <a:srgbClr val="0066CC"/>
      </a:folHlink>
    </a:clrScheme>
    <a:fontScheme name="1_NordriDesign 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NordriDesign 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66CC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DB8E2"/>
        </a:accent5>
        <a:accent6>
          <a:srgbClr val="002D5C"/>
        </a:accent6>
        <a:hlink>
          <a:srgbClr val="003366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27107</TotalTime>
  <Pages>0</Pages>
  <Words>1307</Words>
  <Characters>0</Characters>
  <Application>Microsoft Office PowerPoint</Application>
  <DocSecurity>0</DocSecurity>
  <PresentationFormat>自定义</PresentationFormat>
  <Lines>0</Lines>
  <Paragraphs>541</Paragraphs>
  <Slides>21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21</vt:i4>
      </vt:variant>
    </vt:vector>
  </HeadingPairs>
  <TitlesOfParts>
    <vt:vector size="25" baseType="lpstr">
      <vt:lpstr>NordriDesign </vt:lpstr>
      <vt:lpstr>自定义设计方案</vt:lpstr>
      <vt:lpstr>NordriDesign</vt:lpstr>
      <vt:lpstr>1_NordriDesign 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www.glzy8.com提供海量PPT模板免费下载！</dc:title>
  <dc:creator>Administrator</dc:creator>
  <cp:lastModifiedBy>louis</cp:lastModifiedBy>
  <cp:revision>2196</cp:revision>
  <dcterms:created xsi:type="dcterms:W3CDTF">2007-10-21T01:27:31Z</dcterms:created>
  <dcterms:modified xsi:type="dcterms:W3CDTF">2016-02-14T05:59:54Z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2052-8.1.0.3483</vt:lpwstr>
  </property>
</Properties>
</file>